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5"/>
  </p:notesMasterIdLst>
  <p:sldIdLst>
    <p:sldId id="261" r:id="rId5"/>
    <p:sldId id="337" r:id="rId6"/>
    <p:sldId id="344" r:id="rId7"/>
    <p:sldId id="339" r:id="rId8"/>
    <p:sldId id="364" r:id="rId9"/>
    <p:sldId id="363" r:id="rId10"/>
    <p:sldId id="270" r:id="rId11"/>
    <p:sldId id="353" r:id="rId12"/>
    <p:sldId id="365" r:id="rId13"/>
    <p:sldId id="366" r:id="rId14"/>
    <p:sldId id="367" r:id="rId15"/>
    <p:sldId id="368" r:id="rId16"/>
    <p:sldId id="369" r:id="rId17"/>
    <p:sldId id="332" r:id="rId18"/>
    <p:sldId id="359" r:id="rId19"/>
    <p:sldId id="372" r:id="rId20"/>
    <p:sldId id="373" r:id="rId21"/>
    <p:sldId id="374" r:id="rId22"/>
    <p:sldId id="371" r:id="rId23"/>
    <p:sldId id="370" r:id="rId24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C2D501"/>
    <a:srgbClr val="DB0532"/>
    <a:srgbClr val="B14EC4"/>
    <a:srgbClr val="FF595A"/>
    <a:srgbClr val="D39F17"/>
    <a:srgbClr val="58C0E9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A6CA03-3B4A-45F2-A6A5-0E66EE1B1CF3}" v="194" dt="2023-06-30T20:33:18.27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558"/>
  </p:normalViewPr>
  <p:slideViewPr>
    <p:cSldViewPr>
      <p:cViewPr varScale="1">
        <p:scale>
          <a:sx n="60" d="100"/>
          <a:sy n="60" d="100"/>
        </p:scale>
        <p:origin x="51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zman Bozo, Jorge" userId="7b7a28fc-8d52-4259-bff0-8a9d1dc43ec9" providerId="ADAL" clId="{FFA6CA03-3B4A-45F2-A6A5-0E66EE1B1CF3}"/>
    <pc:docChg chg="undo redo custSel addSld delSld modSld sldOrd">
      <pc:chgData name="Guzman Bozo, Jorge" userId="7b7a28fc-8d52-4259-bff0-8a9d1dc43ec9" providerId="ADAL" clId="{FFA6CA03-3B4A-45F2-A6A5-0E66EE1B1CF3}" dt="2023-06-30T20:34:13.039" v="1815" actId="207"/>
      <pc:docMkLst>
        <pc:docMk/>
      </pc:docMkLst>
      <pc:sldChg chg="modSp mod">
        <pc:chgData name="Guzman Bozo, Jorge" userId="7b7a28fc-8d52-4259-bff0-8a9d1dc43ec9" providerId="ADAL" clId="{FFA6CA03-3B4A-45F2-A6A5-0E66EE1B1CF3}" dt="2023-06-24T15:29:02.200" v="747" actId="20577"/>
        <pc:sldMkLst>
          <pc:docMk/>
          <pc:sldMk cId="3642932644" sldId="261"/>
        </pc:sldMkLst>
        <pc:spChg chg="mod">
          <ac:chgData name="Guzman Bozo, Jorge" userId="7b7a28fc-8d52-4259-bff0-8a9d1dc43ec9" providerId="ADAL" clId="{FFA6CA03-3B4A-45F2-A6A5-0E66EE1B1CF3}" dt="2023-06-24T15:29:02.200" v="747" actId="20577"/>
          <ac:spMkLst>
            <pc:docMk/>
            <pc:sldMk cId="3642932644" sldId="261"/>
            <ac:spMk id="2" creationId="{9570841C-0ACF-DE6F-43AC-3E3396A2923B}"/>
          </ac:spMkLst>
        </pc:spChg>
        <pc:spChg chg="mod">
          <ac:chgData name="Guzman Bozo, Jorge" userId="7b7a28fc-8d52-4259-bff0-8a9d1dc43ec9" providerId="ADAL" clId="{FFA6CA03-3B4A-45F2-A6A5-0E66EE1B1CF3}" dt="2023-06-24T14:02:16.129" v="26"/>
          <ac:spMkLst>
            <pc:docMk/>
            <pc:sldMk cId="3642932644" sldId="261"/>
            <ac:spMk id="3" creationId="{B839BAB8-5980-04D6-9003-ABBE79FC69B7}"/>
          </ac:spMkLst>
        </pc:spChg>
      </pc:sldChg>
      <pc:sldChg chg="delSp modSp mod ord">
        <pc:chgData name="Guzman Bozo, Jorge" userId="7b7a28fc-8d52-4259-bff0-8a9d1dc43ec9" providerId="ADAL" clId="{FFA6CA03-3B4A-45F2-A6A5-0E66EE1B1CF3}" dt="2023-06-24T15:48:48.222" v="952" actId="478"/>
        <pc:sldMkLst>
          <pc:docMk/>
          <pc:sldMk cId="2257653637" sldId="270"/>
        </pc:sldMkLst>
        <pc:spChg chg="del mod">
          <ac:chgData name="Guzman Bozo, Jorge" userId="7b7a28fc-8d52-4259-bff0-8a9d1dc43ec9" providerId="ADAL" clId="{FFA6CA03-3B4A-45F2-A6A5-0E66EE1B1CF3}" dt="2023-06-24T15:48:48.222" v="952" actId="478"/>
          <ac:spMkLst>
            <pc:docMk/>
            <pc:sldMk cId="2257653637" sldId="270"/>
            <ac:spMk id="2" creationId="{C8025BEF-C6CB-D142-BFA0-F95C5E30AC13}"/>
          </ac:spMkLst>
        </pc:spChg>
        <pc:spChg chg="mod">
          <ac:chgData name="Guzman Bozo, Jorge" userId="7b7a28fc-8d52-4259-bff0-8a9d1dc43ec9" providerId="ADAL" clId="{FFA6CA03-3B4A-45F2-A6A5-0E66EE1B1CF3}" dt="2023-06-24T15:40:53.978" v="867" actId="20577"/>
          <ac:spMkLst>
            <pc:docMk/>
            <pc:sldMk cId="2257653637" sldId="270"/>
            <ac:spMk id="4" creationId="{8B7ACE31-74A9-95B3-1599-372FB822D0E6}"/>
          </ac:spMkLst>
        </pc:spChg>
      </pc:sldChg>
      <pc:sldChg chg="modSp del mod">
        <pc:chgData name="Guzman Bozo, Jorge" userId="7b7a28fc-8d52-4259-bff0-8a9d1dc43ec9" providerId="ADAL" clId="{FFA6CA03-3B4A-45F2-A6A5-0E66EE1B1CF3}" dt="2023-06-24T15:11:05.938" v="637" actId="47"/>
        <pc:sldMkLst>
          <pc:docMk/>
          <pc:sldMk cId="3735245215" sldId="327"/>
        </pc:sldMkLst>
        <pc:spChg chg="mod">
          <ac:chgData name="Guzman Bozo, Jorge" userId="7b7a28fc-8d52-4259-bff0-8a9d1dc43ec9" providerId="ADAL" clId="{FFA6CA03-3B4A-45F2-A6A5-0E66EE1B1CF3}" dt="2023-06-24T15:00:59.867" v="614" actId="20577"/>
          <ac:spMkLst>
            <pc:docMk/>
            <pc:sldMk cId="3735245215" sldId="327"/>
            <ac:spMk id="2" creationId="{31624723-9968-7E43-AF4C-4EA396BDB1BC}"/>
          </ac:spMkLst>
        </pc:spChg>
      </pc:sldChg>
      <pc:sldChg chg="modSp mod">
        <pc:chgData name="Guzman Bozo, Jorge" userId="7b7a28fc-8d52-4259-bff0-8a9d1dc43ec9" providerId="ADAL" clId="{FFA6CA03-3B4A-45F2-A6A5-0E66EE1B1CF3}" dt="2023-06-24T16:18:46.912" v="1373" actId="20577"/>
        <pc:sldMkLst>
          <pc:docMk/>
          <pc:sldMk cId="1520246413" sldId="332"/>
        </pc:sldMkLst>
        <pc:spChg chg="mod">
          <ac:chgData name="Guzman Bozo, Jorge" userId="7b7a28fc-8d52-4259-bff0-8a9d1dc43ec9" providerId="ADAL" clId="{FFA6CA03-3B4A-45F2-A6A5-0E66EE1B1CF3}" dt="2023-06-24T16:18:46.912" v="1373" actId="20577"/>
          <ac:spMkLst>
            <pc:docMk/>
            <pc:sldMk cId="1520246413" sldId="332"/>
            <ac:spMk id="2" creationId="{E07D15BE-E3B2-F743-9878-F149B7D92C0C}"/>
          </ac:spMkLst>
        </pc:spChg>
        <pc:spChg chg="mod">
          <ac:chgData name="Guzman Bozo, Jorge" userId="7b7a28fc-8d52-4259-bff0-8a9d1dc43ec9" providerId="ADAL" clId="{FFA6CA03-3B4A-45F2-A6A5-0E66EE1B1CF3}" dt="2023-06-24T15:07:17.377" v="617" actId="20577"/>
          <ac:spMkLst>
            <pc:docMk/>
            <pc:sldMk cId="1520246413" sldId="332"/>
            <ac:spMk id="3" creationId="{9224DE7A-4464-F54B-B074-7663E7D43917}"/>
          </ac:spMkLst>
        </pc:spChg>
      </pc:sldChg>
      <pc:sldChg chg="del">
        <pc:chgData name="Guzman Bozo, Jorge" userId="7b7a28fc-8d52-4259-bff0-8a9d1dc43ec9" providerId="ADAL" clId="{FFA6CA03-3B4A-45F2-A6A5-0E66EE1B1CF3}" dt="2023-06-24T15:19:13.105" v="701" actId="47"/>
        <pc:sldMkLst>
          <pc:docMk/>
          <pc:sldMk cId="979712662" sldId="334"/>
        </pc:sldMkLst>
      </pc:sldChg>
      <pc:sldChg chg="delSp modSp mod">
        <pc:chgData name="Guzman Bozo, Jorge" userId="7b7a28fc-8d52-4259-bff0-8a9d1dc43ec9" providerId="ADAL" clId="{FFA6CA03-3B4A-45F2-A6A5-0E66EE1B1CF3}" dt="2023-06-24T16:55:48.867" v="1808" actId="20577"/>
        <pc:sldMkLst>
          <pc:docMk/>
          <pc:sldMk cId="3979444189" sldId="337"/>
        </pc:sldMkLst>
        <pc:spChg chg="del">
          <ac:chgData name="Guzman Bozo, Jorge" userId="7b7a28fc-8d52-4259-bff0-8a9d1dc43ec9" providerId="ADAL" clId="{FFA6CA03-3B4A-45F2-A6A5-0E66EE1B1CF3}" dt="2023-06-24T15:19:57.539" v="705" actId="478"/>
          <ac:spMkLst>
            <pc:docMk/>
            <pc:sldMk cId="3979444189" sldId="337"/>
            <ac:spMk id="2" creationId="{742CB9A8-3F8A-B668-ED24-0AA7761B81B1}"/>
          </ac:spMkLst>
        </pc:spChg>
        <pc:spChg chg="del">
          <ac:chgData name="Guzman Bozo, Jorge" userId="7b7a28fc-8d52-4259-bff0-8a9d1dc43ec9" providerId="ADAL" clId="{FFA6CA03-3B4A-45F2-A6A5-0E66EE1B1CF3}" dt="2023-06-24T15:19:53.704" v="704" actId="478"/>
          <ac:spMkLst>
            <pc:docMk/>
            <pc:sldMk cId="3979444189" sldId="337"/>
            <ac:spMk id="4" creationId="{7447E213-8CB4-3809-6F37-C42FC2C1CC1D}"/>
          </ac:spMkLst>
        </pc:spChg>
        <pc:spChg chg="mod">
          <ac:chgData name="Guzman Bozo, Jorge" userId="7b7a28fc-8d52-4259-bff0-8a9d1dc43ec9" providerId="ADAL" clId="{FFA6CA03-3B4A-45F2-A6A5-0E66EE1B1CF3}" dt="2023-06-24T15:39:29.279" v="848" actId="6549"/>
          <ac:spMkLst>
            <pc:docMk/>
            <pc:sldMk cId="3979444189" sldId="337"/>
            <ac:spMk id="12" creationId="{BB375BB0-38DE-5947-A049-E37CBB392147}"/>
          </ac:spMkLst>
        </pc:spChg>
        <pc:spChg chg="del">
          <ac:chgData name="Guzman Bozo, Jorge" userId="7b7a28fc-8d52-4259-bff0-8a9d1dc43ec9" providerId="ADAL" clId="{FFA6CA03-3B4A-45F2-A6A5-0E66EE1B1CF3}" dt="2023-06-24T15:19:59.693" v="707" actId="478"/>
          <ac:spMkLst>
            <pc:docMk/>
            <pc:sldMk cId="3979444189" sldId="337"/>
            <ac:spMk id="13" creationId="{EE8DCEDB-0701-9E4F-B841-31F2AEF95FCF}"/>
          </ac:spMkLst>
        </pc:spChg>
        <pc:spChg chg="del">
          <ac:chgData name="Guzman Bozo, Jorge" userId="7b7a28fc-8d52-4259-bff0-8a9d1dc43ec9" providerId="ADAL" clId="{FFA6CA03-3B4A-45F2-A6A5-0E66EE1B1CF3}" dt="2023-06-24T15:19:53.704" v="704" actId="478"/>
          <ac:spMkLst>
            <pc:docMk/>
            <pc:sldMk cId="3979444189" sldId="337"/>
            <ac:spMk id="15" creationId="{AC1579C5-4858-4D42-8518-8DA881E7E42D}"/>
          </ac:spMkLst>
        </pc:spChg>
        <pc:spChg chg="mod">
          <ac:chgData name="Guzman Bozo, Jorge" userId="7b7a28fc-8d52-4259-bff0-8a9d1dc43ec9" providerId="ADAL" clId="{FFA6CA03-3B4A-45F2-A6A5-0E66EE1B1CF3}" dt="2023-06-24T16:55:48.867" v="1808" actId="20577"/>
          <ac:spMkLst>
            <pc:docMk/>
            <pc:sldMk cId="3979444189" sldId="337"/>
            <ac:spMk id="16" creationId="{5AD2299A-27D1-AA45-A043-C0D64B734853}"/>
          </ac:spMkLst>
        </pc:spChg>
        <pc:spChg chg="del">
          <ac:chgData name="Guzman Bozo, Jorge" userId="7b7a28fc-8d52-4259-bff0-8a9d1dc43ec9" providerId="ADAL" clId="{FFA6CA03-3B4A-45F2-A6A5-0E66EE1B1CF3}" dt="2023-06-24T15:19:58.589" v="706" actId="478"/>
          <ac:spMkLst>
            <pc:docMk/>
            <pc:sldMk cId="3979444189" sldId="337"/>
            <ac:spMk id="17" creationId="{B7BC9C2C-1609-FF42-8176-8EB1FA8D8551}"/>
          </ac:spMkLst>
        </pc:spChg>
        <pc:spChg chg="del">
          <ac:chgData name="Guzman Bozo, Jorge" userId="7b7a28fc-8d52-4259-bff0-8a9d1dc43ec9" providerId="ADAL" clId="{FFA6CA03-3B4A-45F2-A6A5-0E66EE1B1CF3}" dt="2023-06-24T15:19:53.704" v="704" actId="478"/>
          <ac:spMkLst>
            <pc:docMk/>
            <pc:sldMk cId="3979444189" sldId="337"/>
            <ac:spMk id="19" creationId="{20BE2EF9-7124-C94F-B2CA-C7A9C485A48E}"/>
          </ac:spMkLst>
        </pc:spChg>
        <pc:spChg chg="mod">
          <ac:chgData name="Guzman Bozo, Jorge" userId="7b7a28fc-8d52-4259-bff0-8a9d1dc43ec9" providerId="ADAL" clId="{FFA6CA03-3B4A-45F2-A6A5-0E66EE1B1CF3}" dt="2023-06-24T15:36:55.809" v="782" actId="14100"/>
          <ac:spMkLst>
            <pc:docMk/>
            <pc:sldMk cId="3979444189" sldId="337"/>
            <ac:spMk id="21" creationId="{325E44F9-8B81-FD43-8DCF-00283585DD6D}"/>
          </ac:spMkLst>
        </pc:spChg>
      </pc:sldChg>
      <pc:sldChg chg="addSp modSp mod">
        <pc:chgData name="Guzman Bozo, Jorge" userId="7b7a28fc-8d52-4259-bff0-8a9d1dc43ec9" providerId="ADAL" clId="{FFA6CA03-3B4A-45F2-A6A5-0E66EE1B1CF3}" dt="2023-06-24T14:08:10.037" v="102" actId="14100"/>
        <pc:sldMkLst>
          <pc:docMk/>
          <pc:sldMk cId="214962392" sldId="339"/>
        </pc:sldMkLst>
        <pc:spChg chg="mod">
          <ac:chgData name="Guzman Bozo, Jorge" userId="7b7a28fc-8d52-4259-bff0-8a9d1dc43ec9" providerId="ADAL" clId="{FFA6CA03-3B4A-45F2-A6A5-0E66EE1B1CF3}" dt="2023-06-24T14:03:31.413" v="63" actId="5793"/>
          <ac:spMkLst>
            <pc:docMk/>
            <pc:sldMk cId="214962392" sldId="339"/>
            <ac:spMk id="2" creationId="{1F11FCC6-3B49-9D46-8B62-80E94C906F0A}"/>
          </ac:spMkLst>
        </pc:spChg>
        <pc:spChg chg="add mod">
          <ac:chgData name="Guzman Bozo, Jorge" userId="7b7a28fc-8d52-4259-bff0-8a9d1dc43ec9" providerId="ADAL" clId="{FFA6CA03-3B4A-45F2-A6A5-0E66EE1B1CF3}" dt="2023-06-24T14:08:02.746" v="100" actId="123"/>
          <ac:spMkLst>
            <pc:docMk/>
            <pc:sldMk cId="214962392" sldId="339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FFA6CA03-3B4A-45F2-A6A5-0E66EE1B1CF3}" dt="2023-06-24T14:08:10.037" v="102" actId="14100"/>
          <ac:spMkLst>
            <pc:docMk/>
            <pc:sldMk cId="214962392" sldId="339"/>
            <ac:spMk id="4" creationId="{385C8AD2-450C-AF33-1D3E-6773B0BA106F}"/>
          </ac:spMkLst>
        </pc:spChg>
        <pc:picChg chg="add mod ord">
          <ac:chgData name="Guzman Bozo, Jorge" userId="7b7a28fc-8d52-4259-bff0-8a9d1dc43ec9" providerId="ADAL" clId="{FFA6CA03-3B4A-45F2-A6A5-0E66EE1B1CF3}" dt="2023-06-24T14:08:05.326" v="101" actId="1076"/>
          <ac:picMkLst>
            <pc:docMk/>
            <pc:sldMk cId="214962392" sldId="339"/>
            <ac:picMk id="5" creationId="{497ECCC6-EFD4-6E2F-0220-DB6B15C2AE77}"/>
          </ac:picMkLst>
        </pc:picChg>
      </pc:sldChg>
      <pc:sldChg chg="del">
        <pc:chgData name="Guzman Bozo, Jorge" userId="7b7a28fc-8d52-4259-bff0-8a9d1dc43ec9" providerId="ADAL" clId="{FFA6CA03-3B4A-45F2-A6A5-0E66EE1B1CF3}" dt="2023-06-24T14:44:54.425" v="574" actId="47"/>
        <pc:sldMkLst>
          <pc:docMk/>
          <pc:sldMk cId="717399983" sldId="340"/>
        </pc:sldMkLst>
      </pc:sldChg>
      <pc:sldChg chg="del">
        <pc:chgData name="Guzman Bozo, Jorge" userId="7b7a28fc-8d52-4259-bff0-8a9d1dc43ec9" providerId="ADAL" clId="{FFA6CA03-3B4A-45F2-A6A5-0E66EE1B1CF3}" dt="2023-06-24T15:01:03.741" v="615" actId="47"/>
        <pc:sldMkLst>
          <pc:docMk/>
          <pc:sldMk cId="1067811435" sldId="341"/>
        </pc:sldMkLst>
      </pc:sldChg>
      <pc:sldChg chg="del">
        <pc:chgData name="Guzman Bozo, Jorge" userId="7b7a28fc-8d52-4259-bff0-8a9d1dc43ec9" providerId="ADAL" clId="{FFA6CA03-3B4A-45F2-A6A5-0E66EE1B1CF3}" dt="2023-06-24T15:19:11.477" v="700" actId="47"/>
        <pc:sldMkLst>
          <pc:docMk/>
          <pc:sldMk cId="3056958803" sldId="342"/>
        </pc:sldMkLst>
      </pc:sldChg>
      <pc:sldChg chg="del">
        <pc:chgData name="Guzman Bozo, Jorge" userId="7b7a28fc-8d52-4259-bff0-8a9d1dc43ec9" providerId="ADAL" clId="{FFA6CA03-3B4A-45F2-A6A5-0E66EE1B1CF3}" dt="2023-06-24T15:19:17.177" v="703" actId="47"/>
        <pc:sldMkLst>
          <pc:docMk/>
          <pc:sldMk cId="2209943334" sldId="343"/>
        </pc:sldMkLst>
      </pc:sldChg>
      <pc:sldChg chg="modSp mod">
        <pc:chgData name="Guzman Bozo, Jorge" userId="7b7a28fc-8d52-4259-bff0-8a9d1dc43ec9" providerId="ADAL" clId="{FFA6CA03-3B4A-45F2-A6A5-0E66EE1B1CF3}" dt="2023-06-24T15:37:46.822" v="818" actId="20577"/>
        <pc:sldMkLst>
          <pc:docMk/>
          <pc:sldMk cId="3117571071" sldId="344"/>
        </pc:sldMkLst>
        <pc:spChg chg="mod">
          <ac:chgData name="Guzman Bozo, Jorge" userId="7b7a28fc-8d52-4259-bff0-8a9d1dc43ec9" providerId="ADAL" clId="{FFA6CA03-3B4A-45F2-A6A5-0E66EE1B1CF3}" dt="2023-06-24T15:37:46.822" v="818" actId="20577"/>
          <ac:spMkLst>
            <pc:docMk/>
            <pc:sldMk cId="3117571071" sldId="344"/>
            <ac:spMk id="3" creationId="{87A9F761-F66D-564C-A85F-5D24B1E7B998}"/>
          </ac:spMkLst>
        </pc:spChg>
      </pc:sldChg>
      <pc:sldChg chg="del">
        <pc:chgData name="Guzman Bozo, Jorge" userId="7b7a28fc-8d52-4259-bff0-8a9d1dc43ec9" providerId="ADAL" clId="{FFA6CA03-3B4A-45F2-A6A5-0E66EE1B1CF3}" dt="2023-06-24T15:19:15.589" v="702" actId="47"/>
        <pc:sldMkLst>
          <pc:docMk/>
          <pc:sldMk cId="1757146808" sldId="345"/>
        </pc:sldMkLst>
      </pc:sldChg>
      <pc:sldChg chg="delSp modSp add del mod">
        <pc:chgData name="Guzman Bozo, Jorge" userId="7b7a28fc-8d52-4259-bff0-8a9d1dc43ec9" providerId="ADAL" clId="{FFA6CA03-3B4A-45F2-A6A5-0E66EE1B1CF3}" dt="2023-06-24T15:37:17.830" v="784" actId="47"/>
        <pc:sldMkLst>
          <pc:docMk/>
          <pc:sldMk cId="1944698348" sldId="346"/>
        </pc:sldMkLst>
        <pc:spChg chg="mod">
          <ac:chgData name="Guzman Bozo, Jorge" userId="7b7a28fc-8d52-4259-bff0-8a9d1dc43ec9" providerId="ADAL" clId="{FFA6CA03-3B4A-45F2-A6A5-0E66EE1B1CF3}" dt="2023-06-24T14:10:55.244" v="115" actId="2710"/>
          <ac:spMkLst>
            <pc:docMk/>
            <pc:sldMk cId="1944698348" sldId="346"/>
            <ac:spMk id="3" creationId="{052FBD23-F91F-13EF-5811-E0CBB6883C5D}"/>
          </ac:spMkLst>
        </pc:spChg>
        <pc:spChg chg="del">
          <ac:chgData name="Guzman Bozo, Jorge" userId="7b7a28fc-8d52-4259-bff0-8a9d1dc43ec9" providerId="ADAL" clId="{FFA6CA03-3B4A-45F2-A6A5-0E66EE1B1CF3}" dt="2023-06-24T14:09:42.457" v="105" actId="478"/>
          <ac:spMkLst>
            <pc:docMk/>
            <pc:sldMk cId="1944698348" sldId="346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09:43.284" v="106" actId="478"/>
          <ac:picMkLst>
            <pc:docMk/>
            <pc:sldMk cId="1944698348" sldId="346"/>
            <ac:picMk id="5" creationId="{497ECCC6-EFD4-6E2F-0220-DB6B15C2AE77}"/>
          </ac:picMkLst>
        </pc:picChg>
      </pc:sldChg>
      <pc:sldChg chg="addSp delSp modSp add del mod ord">
        <pc:chgData name="Guzman Bozo, Jorge" userId="7b7a28fc-8d52-4259-bff0-8a9d1dc43ec9" providerId="ADAL" clId="{FFA6CA03-3B4A-45F2-A6A5-0E66EE1B1CF3}" dt="2023-06-24T15:37:33.009" v="786" actId="47"/>
        <pc:sldMkLst>
          <pc:docMk/>
          <pc:sldMk cId="1299411710" sldId="347"/>
        </pc:sldMkLst>
        <pc:spChg chg="mod">
          <ac:chgData name="Guzman Bozo, Jorge" userId="7b7a28fc-8d52-4259-bff0-8a9d1dc43ec9" providerId="ADAL" clId="{FFA6CA03-3B4A-45F2-A6A5-0E66EE1B1CF3}" dt="2023-06-24T14:11:20.890" v="120" actId="122"/>
          <ac:spMkLst>
            <pc:docMk/>
            <pc:sldMk cId="1299411710" sldId="347"/>
            <ac:spMk id="3" creationId="{052FBD23-F91F-13EF-5811-E0CBB6883C5D}"/>
          </ac:spMkLst>
        </pc:spChg>
        <pc:spChg chg="del">
          <ac:chgData name="Guzman Bozo, Jorge" userId="7b7a28fc-8d52-4259-bff0-8a9d1dc43ec9" providerId="ADAL" clId="{FFA6CA03-3B4A-45F2-A6A5-0E66EE1B1CF3}" dt="2023-06-24T14:11:24.521" v="122" actId="478"/>
          <ac:spMkLst>
            <pc:docMk/>
            <pc:sldMk cId="1299411710" sldId="347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11:23.002" v="121" actId="478"/>
          <ac:picMkLst>
            <pc:docMk/>
            <pc:sldMk cId="1299411710" sldId="347"/>
            <ac:picMk id="5" creationId="{497ECCC6-EFD4-6E2F-0220-DB6B15C2AE77}"/>
          </ac:picMkLst>
        </pc:picChg>
        <pc:picChg chg="add mod">
          <ac:chgData name="Guzman Bozo, Jorge" userId="7b7a28fc-8d52-4259-bff0-8a9d1dc43ec9" providerId="ADAL" clId="{FFA6CA03-3B4A-45F2-A6A5-0E66EE1B1CF3}" dt="2023-06-24T14:11:53.140" v="128" actId="1076"/>
          <ac:picMkLst>
            <pc:docMk/>
            <pc:sldMk cId="1299411710" sldId="347"/>
            <ac:picMk id="6" creationId="{E8FCE2AA-4FCB-4B8F-9B4E-F596DC7637DE}"/>
          </ac:picMkLst>
        </pc:picChg>
        <pc:picChg chg="add mod">
          <ac:chgData name="Guzman Bozo, Jorge" userId="7b7a28fc-8d52-4259-bff0-8a9d1dc43ec9" providerId="ADAL" clId="{FFA6CA03-3B4A-45F2-A6A5-0E66EE1B1CF3}" dt="2023-06-24T14:12:01.906" v="129" actId="1076"/>
          <ac:picMkLst>
            <pc:docMk/>
            <pc:sldMk cId="1299411710" sldId="347"/>
            <ac:picMk id="7" creationId="{49DD4C9F-C6A7-5B42-0119-409FE3898F82}"/>
          </ac:picMkLst>
        </pc:picChg>
      </pc:sldChg>
      <pc:sldChg chg="modSp add del mod ord">
        <pc:chgData name="Guzman Bozo, Jorge" userId="7b7a28fc-8d52-4259-bff0-8a9d1dc43ec9" providerId="ADAL" clId="{FFA6CA03-3B4A-45F2-A6A5-0E66EE1B1CF3}" dt="2023-06-24T14:19:37.535" v="152" actId="47"/>
        <pc:sldMkLst>
          <pc:docMk/>
          <pc:sldMk cId="1999548604" sldId="348"/>
        </pc:sldMkLst>
        <pc:spChg chg="mod">
          <ac:chgData name="Guzman Bozo, Jorge" userId="7b7a28fc-8d52-4259-bff0-8a9d1dc43ec9" providerId="ADAL" clId="{FFA6CA03-3B4A-45F2-A6A5-0E66EE1B1CF3}" dt="2023-06-24T14:12:38.878" v="148" actId="20577"/>
          <ac:spMkLst>
            <pc:docMk/>
            <pc:sldMk cId="1999548604" sldId="348"/>
            <ac:spMk id="3" creationId="{052FBD23-F91F-13EF-5811-E0CBB6883C5D}"/>
          </ac:spMkLst>
        </pc:spChg>
      </pc:sldChg>
      <pc:sldChg chg="addSp delSp modSp add del mod ord">
        <pc:chgData name="Guzman Bozo, Jorge" userId="7b7a28fc-8d52-4259-bff0-8a9d1dc43ec9" providerId="ADAL" clId="{FFA6CA03-3B4A-45F2-A6A5-0E66EE1B1CF3}" dt="2023-06-24T15:37:54.958" v="819" actId="47"/>
        <pc:sldMkLst>
          <pc:docMk/>
          <pc:sldMk cId="1043201553" sldId="349"/>
        </pc:sldMkLst>
        <pc:spChg chg="add del mod">
          <ac:chgData name="Guzman Bozo, Jorge" userId="7b7a28fc-8d52-4259-bff0-8a9d1dc43ec9" providerId="ADAL" clId="{FFA6CA03-3B4A-45F2-A6A5-0E66EE1B1CF3}" dt="2023-06-24T14:20:52.057" v="196" actId="122"/>
          <ac:spMkLst>
            <pc:docMk/>
            <pc:sldMk cId="1043201553" sldId="349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25:00.906" v="236" actId="1076"/>
          <ac:spMkLst>
            <pc:docMk/>
            <pc:sldMk cId="1043201553" sldId="349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19:42.949" v="154" actId="478"/>
          <ac:picMkLst>
            <pc:docMk/>
            <pc:sldMk cId="1043201553" sldId="349"/>
            <ac:picMk id="5" creationId="{497ECCC6-EFD4-6E2F-0220-DB6B15C2AE77}"/>
          </ac:picMkLst>
        </pc:picChg>
        <pc:picChg chg="add del mod">
          <ac:chgData name="Guzman Bozo, Jorge" userId="7b7a28fc-8d52-4259-bff0-8a9d1dc43ec9" providerId="ADAL" clId="{FFA6CA03-3B4A-45F2-A6A5-0E66EE1B1CF3}" dt="2023-06-24T14:22:47.096" v="213" actId="478"/>
          <ac:picMkLst>
            <pc:docMk/>
            <pc:sldMk cId="1043201553" sldId="349"/>
            <ac:picMk id="7" creationId="{1EC31286-40DF-3EF4-1350-8D81E2663B50}"/>
          </ac:picMkLst>
        </pc:picChg>
        <pc:picChg chg="add del mod modCrop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9" creationId="{3313026A-CEA9-5EA9-4033-CB8C14DFC825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1" creationId="{5B371684-7097-62E6-F4AD-F52E9F40B7A1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3" creationId="{B5134120-D12B-6CDC-EB79-7C98C388D485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5" creationId="{737E3B34-1866-D2BF-E722-1EDA51785253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7" creationId="{43B50E41-8EE9-BF11-E5C5-26E09B9007DE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9" creationId="{43EE31DC-F03F-12FA-A48E-B462AC100468}"/>
          </ac:picMkLst>
        </pc:picChg>
        <pc:picChg chg="add mod">
          <ac:chgData name="Guzman Bozo, Jorge" userId="7b7a28fc-8d52-4259-bff0-8a9d1dc43ec9" providerId="ADAL" clId="{FFA6CA03-3B4A-45F2-A6A5-0E66EE1B1CF3}" dt="2023-06-24T14:24:24.640" v="232" actId="1076"/>
          <ac:picMkLst>
            <pc:docMk/>
            <pc:sldMk cId="1043201553" sldId="349"/>
            <ac:picMk id="21" creationId="{9758711F-BEF3-64C4-74BB-A45DA01E31A0}"/>
          </ac:picMkLst>
        </pc:picChg>
      </pc:sldChg>
      <pc:sldChg chg="addSp delSp modSp add del mod ord">
        <pc:chgData name="Guzman Bozo, Jorge" userId="7b7a28fc-8d52-4259-bff0-8a9d1dc43ec9" providerId="ADAL" clId="{FFA6CA03-3B4A-45F2-A6A5-0E66EE1B1CF3}" dt="2023-06-24T15:37:56.261" v="820" actId="47"/>
        <pc:sldMkLst>
          <pc:docMk/>
          <pc:sldMk cId="3579523110" sldId="350"/>
        </pc:sldMkLst>
        <pc:spChg chg="mod">
          <ac:chgData name="Guzman Bozo, Jorge" userId="7b7a28fc-8d52-4259-bff0-8a9d1dc43ec9" providerId="ADAL" clId="{FFA6CA03-3B4A-45F2-A6A5-0E66EE1B1CF3}" dt="2023-06-24T14:25:53.427" v="250" actId="20577"/>
          <ac:spMkLst>
            <pc:docMk/>
            <pc:sldMk cId="3579523110" sldId="350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26:14.612" v="253" actId="12"/>
          <ac:spMkLst>
            <pc:docMk/>
            <pc:sldMk cId="3579523110" sldId="350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FA6CA03-3B4A-45F2-A6A5-0E66EE1B1CF3}" dt="2023-06-24T14:28:17.443" v="263" actId="1076"/>
          <ac:spMkLst>
            <pc:docMk/>
            <pc:sldMk cId="3579523110" sldId="350"/>
            <ac:spMk id="6" creationId="{987FBB34-F32B-CD47-9A1A-9E81DA781A5E}"/>
          </ac:spMkLst>
        </pc:spChg>
        <pc:picChg chg="del">
          <ac:chgData name="Guzman Bozo, Jorge" userId="7b7a28fc-8d52-4259-bff0-8a9d1dc43ec9" providerId="ADAL" clId="{FFA6CA03-3B4A-45F2-A6A5-0E66EE1B1CF3}" dt="2023-06-24T14:25:42.275" v="243" actId="478"/>
          <ac:picMkLst>
            <pc:docMk/>
            <pc:sldMk cId="3579523110" sldId="350"/>
            <ac:picMk id="5" creationId="{497ECCC6-EFD4-6E2F-0220-DB6B15C2AE77}"/>
          </ac:picMkLst>
        </pc:picChg>
      </pc:sldChg>
      <pc:sldChg chg="addSp delSp modSp add del mod">
        <pc:chgData name="Guzman Bozo, Jorge" userId="7b7a28fc-8d52-4259-bff0-8a9d1dc43ec9" providerId="ADAL" clId="{FFA6CA03-3B4A-45F2-A6A5-0E66EE1B1CF3}" dt="2023-06-24T15:37:56.701" v="821" actId="47"/>
        <pc:sldMkLst>
          <pc:docMk/>
          <pc:sldMk cId="1854663312" sldId="351"/>
        </pc:sldMkLst>
        <pc:spChg chg="mod">
          <ac:chgData name="Guzman Bozo, Jorge" userId="7b7a28fc-8d52-4259-bff0-8a9d1dc43ec9" providerId="ADAL" clId="{FFA6CA03-3B4A-45F2-A6A5-0E66EE1B1CF3}" dt="2023-06-24T14:28:43.246" v="266" actId="120"/>
          <ac:spMkLst>
            <pc:docMk/>
            <pc:sldMk cId="1854663312" sldId="351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29:01.360" v="268" actId="12"/>
          <ac:spMkLst>
            <pc:docMk/>
            <pc:sldMk cId="1854663312" sldId="351"/>
            <ac:spMk id="4" creationId="{385C8AD2-450C-AF33-1D3E-6773B0BA106F}"/>
          </ac:spMkLst>
        </pc:spChg>
        <pc:spChg chg="del">
          <ac:chgData name="Guzman Bozo, Jorge" userId="7b7a28fc-8d52-4259-bff0-8a9d1dc43ec9" providerId="ADAL" clId="{FFA6CA03-3B4A-45F2-A6A5-0E66EE1B1CF3}" dt="2023-06-24T14:29:06.572" v="270" actId="478"/>
          <ac:spMkLst>
            <pc:docMk/>
            <pc:sldMk cId="1854663312" sldId="351"/>
            <ac:spMk id="6" creationId="{987FBB34-F32B-CD47-9A1A-9E81DA781A5E}"/>
          </ac:spMkLst>
        </pc:spChg>
        <pc:spChg chg="add mod">
          <ac:chgData name="Guzman Bozo, Jorge" userId="7b7a28fc-8d52-4259-bff0-8a9d1dc43ec9" providerId="ADAL" clId="{FFA6CA03-3B4A-45F2-A6A5-0E66EE1B1CF3}" dt="2023-06-24T14:31:59.572" v="290" actId="1076"/>
          <ac:spMkLst>
            <pc:docMk/>
            <pc:sldMk cId="1854663312" sldId="351"/>
            <ac:spMk id="8" creationId="{A1186546-2B8E-4A7E-6898-FEB5C8B34B2F}"/>
          </ac:spMkLst>
        </pc:spChg>
        <pc:spChg chg="add del">
          <ac:chgData name="Guzman Bozo, Jorge" userId="7b7a28fc-8d52-4259-bff0-8a9d1dc43ec9" providerId="ADAL" clId="{FFA6CA03-3B4A-45F2-A6A5-0E66EE1B1CF3}" dt="2023-06-24T14:31:46.507" v="288" actId="478"/>
          <ac:spMkLst>
            <pc:docMk/>
            <pc:sldMk cId="1854663312" sldId="351"/>
            <ac:spMk id="10" creationId="{87AD98D2-FEF8-0ADA-F8A3-2BD50F461EDF}"/>
          </ac:spMkLst>
        </pc:spChg>
        <pc:picChg chg="add mod">
          <ac:chgData name="Guzman Bozo, Jorge" userId="7b7a28fc-8d52-4259-bff0-8a9d1dc43ec9" providerId="ADAL" clId="{FFA6CA03-3B4A-45F2-A6A5-0E66EE1B1CF3}" dt="2023-06-24T14:29:16.340" v="274" actId="14100"/>
          <ac:picMkLst>
            <pc:docMk/>
            <pc:sldMk cId="1854663312" sldId="351"/>
            <ac:picMk id="5" creationId="{41E781A0-23FA-7638-821D-F76C22CA6021}"/>
          </ac:picMkLst>
        </pc:picChg>
      </pc:sldChg>
      <pc:sldChg chg="add del">
        <pc:chgData name="Guzman Bozo, Jorge" userId="7b7a28fc-8d52-4259-bff0-8a9d1dc43ec9" providerId="ADAL" clId="{FFA6CA03-3B4A-45F2-A6A5-0E66EE1B1CF3}" dt="2023-06-24T14:32:13.584" v="293" actId="47"/>
        <pc:sldMkLst>
          <pc:docMk/>
          <pc:sldMk cId="890236416" sldId="352"/>
        </pc:sldMkLst>
      </pc:sldChg>
      <pc:sldChg chg="addSp delSp modSp add mod ord">
        <pc:chgData name="Guzman Bozo, Jorge" userId="7b7a28fc-8d52-4259-bff0-8a9d1dc43ec9" providerId="ADAL" clId="{FFA6CA03-3B4A-45F2-A6A5-0E66EE1B1CF3}" dt="2023-06-24T15:48:12.239" v="945" actId="113"/>
        <pc:sldMkLst>
          <pc:docMk/>
          <pc:sldMk cId="762721823" sldId="353"/>
        </pc:sldMkLst>
        <pc:spChg chg="mod">
          <ac:chgData name="Guzman Bozo, Jorge" userId="7b7a28fc-8d52-4259-bff0-8a9d1dc43ec9" providerId="ADAL" clId="{FFA6CA03-3B4A-45F2-A6A5-0E66EE1B1CF3}" dt="2023-06-24T15:41:03.397" v="887" actId="20577"/>
          <ac:spMkLst>
            <pc:docMk/>
            <pc:sldMk cId="762721823" sldId="353"/>
            <ac:spMk id="2" creationId="{1F11FCC6-3B49-9D46-8B62-80E94C906F0A}"/>
          </ac:spMkLst>
        </pc:spChg>
        <pc:spChg chg="del mod">
          <ac:chgData name="Guzman Bozo, Jorge" userId="7b7a28fc-8d52-4259-bff0-8a9d1dc43ec9" providerId="ADAL" clId="{FFA6CA03-3B4A-45F2-A6A5-0E66EE1B1CF3}" dt="2023-06-24T15:41:20.658" v="888" actId="478"/>
          <ac:spMkLst>
            <pc:docMk/>
            <pc:sldMk cId="762721823" sldId="353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5:48:12.239" v="945" actId="113"/>
          <ac:spMkLst>
            <pc:docMk/>
            <pc:sldMk cId="762721823" sldId="353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FA6CA03-3B4A-45F2-A6A5-0E66EE1B1CF3}" dt="2023-06-24T15:47:53.976" v="942" actId="14100"/>
          <ac:spMkLst>
            <pc:docMk/>
            <pc:sldMk cId="762721823" sldId="353"/>
            <ac:spMk id="5" creationId="{F82007D1-6E4D-66F9-5BEC-EC6147D208BF}"/>
          </ac:spMkLst>
        </pc:spChg>
        <pc:spChg chg="add mod">
          <ac:chgData name="Guzman Bozo, Jorge" userId="7b7a28fc-8d52-4259-bff0-8a9d1dc43ec9" providerId="ADAL" clId="{FFA6CA03-3B4A-45F2-A6A5-0E66EE1B1CF3}" dt="2023-06-24T15:48:02.263" v="944" actId="14100"/>
          <ac:spMkLst>
            <pc:docMk/>
            <pc:sldMk cId="762721823" sldId="353"/>
            <ac:spMk id="6" creationId="{6D49C7AC-5805-4E75-F897-C62DE00D780E}"/>
          </ac:spMkLst>
        </pc:spChg>
        <pc:picChg chg="del">
          <ac:chgData name="Guzman Bozo, Jorge" userId="7b7a28fc-8d52-4259-bff0-8a9d1dc43ec9" providerId="ADAL" clId="{FFA6CA03-3B4A-45F2-A6A5-0E66EE1B1CF3}" dt="2023-06-24T14:34:24.304" v="353" actId="478"/>
          <ac:picMkLst>
            <pc:docMk/>
            <pc:sldMk cId="762721823" sldId="353"/>
            <ac:picMk id="5" creationId="{497ECCC6-EFD4-6E2F-0220-DB6B15C2AE77}"/>
          </ac:picMkLst>
        </pc:picChg>
      </pc:sldChg>
      <pc:sldChg chg="addSp delSp modSp add del mod">
        <pc:chgData name="Guzman Bozo, Jorge" userId="7b7a28fc-8d52-4259-bff0-8a9d1dc43ec9" providerId="ADAL" clId="{FFA6CA03-3B4A-45F2-A6A5-0E66EE1B1CF3}" dt="2023-06-24T16:19:16.763" v="1374" actId="47"/>
        <pc:sldMkLst>
          <pc:docMk/>
          <pc:sldMk cId="1089611618" sldId="354"/>
        </pc:sldMkLst>
        <pc:spChg chg="mod">
          <ac:chgData name="Guzman Bozo, Jorge" userId="7b7a28fc-8d52-4259-bff0-8a9d1dc43ec9" providerId="ADAL" clId="{FFA6CA03-3B4A-45F2-A6A5-0E66EE1B1CF3}" dt="2023-06-24T14:36:40.061" v="454"/>
          <ac:spMkLst>
            <pc:docMk/>
            <pc:sldMk cId="1089611618" sldId="354"/>
            <ac:spMk id="2" creationId="{1F11FCC6-3B49-9D46-8B62-80E94C906F0A}"/>
          </ac:spMkLst>
        </pc:spChg>
        <pc:spChg chg="mod">
          <ac:chgData name="Guzman Bozo, Jorge" userId="7b7a28fc-8d52-4259-bff0-8a9d1dc43ec9" providerId="ADAL" clId="{FFA6CA03-3B4A-45F2-A6A5-0E66EE1B1CF3}" dt="2023-06-24T14:39:01.618" v="498" actId="113"/>
          <ac:spMkLst>
            <pc:docMk/>
            <pc:sldMk cId="1089611618" sldId="354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39:10.008" v="499" actId="12"/>
          <ac:spMkLst>
            <pc:docMk/>
            <pc:sldMk cId="1089611618" sldId="354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38:43.965" v="494" actId="478"/>
          <ac:picMkLst>
            <pc:docMk/>
            <pc:sldMk cId="1089611618" sldId="354"/>
            <ac:picMk id="5" creationId="{497ECCC6-EFD4-6E2F-0220-DB6B15C2AE77}"/>
          </ac:picMkLst>
        </pc:picChg>
        <pc:picChg chg="add mod ord">
          <ac:chgData name="Guzman Bozo, Jorge" userId="7b7a28fc-8d52-4259-bff0-8a9d1dc43ec9" providerId="ADAL" clId="{FFA6CA03-3B4A-45F2-A6A5-0E66EE1B1CF3}" dt="2023-06-24T14:39:48.025" v="508" actId="1036"/>
          <ac:picMkLst>
            <pc:docMk/>
            <pc:sldMk cId="1089611618" sldId="354"/>
            <ac:picMk id="6" creationId="{738F4B73-ACE5-B62F-70CB-39B6F7A1CBF4}"/>
          </ac:picMkLst>
        </pc:picChg>
      </pc:sldChg>
      <pc:sldChg chg="addSp delSp modSp add del mod">
        <pc:chgData name="Guzman Bozo, Jorge" userId="7b7a28fc-8d52-4259-bff0-8a9d1dc43ec9" providerId="ADAL" clId="{FFA6CA03-3B4A-45F2-A6A5-0E66EE1B1CF3}" dt="2023-06-24T16:18:38.720" v="1352" actId="47"/>
        <pc:sldMkLst>
          <pc:docMk/>
          <pc:sldMk cId="989353784" sldId="355"/>
        </pc:sldMkLst>
        <pc:spChg chg="mod">
          <ac:chgData name="Guzman Bozo, Jorge" userId="7b7a28fc-8d52-4259-bff0-8a9d1dc43ec9" providerId="ADAL" clId="{FFA6CA03-3B4A-45F2-A6A5-0E66EE1B1CF3}" dt="2023-06-24T14:41:51.919" v="536" actId="20577"/>
          <ac:spMkLst>
            <pc:docMk/>
            <pc:sldMk cId="989353784" sldId="355"/>
            <ac:spMk id="2" creationId="{1F11FCC6-3B49-9D46-8B62-80E94C906F0A}"/>
          </ac:spMkLst>
        </pc:spChg>
        <pc:spChg chg="mod">
          <ac:chgData name="Guzman Bozo, Jorge" userId="7b7a28fc-8d52-4259-bff0-8a9d1dc43ec9" providerId="ADAL" clId="{FFA6CA03-3B4A-45F2-A6A5-0E66EE1B1CF3}" dt="2023-06-24T14:41:23.763" v="517" actId="20577"/>
          <ac:spMkLst>
            <pc:docMk/>
            <pc:sldMk cId="989353784" sldId="355"/>
            <ac:spMk id="3" creationId="{052FBD23-F91F-13EF-5811-E0CBB6883C5D}"/>
          </ac:spMkLst>
        </pc:spChg>
        <pc:spChg chg="del">
          <ac:chgData name="Guzman Bozo, Jorge" userId="7b7a28fc-8d52-4259-bff0-8a9d1dc43ec9" providerId="ADAL" clId="{FFA6CA03-3B4A-45F2-A6A5-0E66EE1B1CF3}" dt="2023-06-24T14:40:57.814" v="510" actId="478"/>
          <ac:spMkLst>
            <pc:docMk/>
            <pc:sldMk cId="989353784" sldId="355"/>
            <ac:spMk id="4" creationId="{385C8AD2-450C-AF33-1D3E-6773B0BA106F}"/>
          </ac:spMkLst>
        </pc:spChg>
        <pc:spChg chg="add del">
          <ac:chgData name="Guzman Bozo, Jorge" userId="7b7a28fc-8d52-4259-bff0-8a9d1dc43ec9" providerId="ADAL" clId="{FFA6CA03-3B4A-45F2-A6A5-0E66EE1B1CF3}" dt="2023-06-24T14:41:03.483" v="512" actId="22"/>
          <ac:spMkLst>
            <pc:docMk/>
            <pc:sldMk cId="989353784" sldId="355"/>
            <ac:spMk id="7" creationId="{1B2CC975-A1F6-D93D-0039-468E9193DED2}"/>
          </ac:spMkLst>
        </pc:spChg>
        <pc:picChg chg="del">
          <ac:chgData name="Guzman Bozo, Jorge" userId="7b7a28fc-8d52-4259-bff0-8a9d1dc43ec9" providerId="ADAL" clId="{FFA6CA03-3B4A-45F2-A6A5-0E66EE1B1CF3}" dt="2023-06-24T14:40:55.841" v="509" actId="478"/>
          <ac:picMkLst>
            <pc:docMk/>
            <pc:sldMk cId="989353784" sldId="355"/>
            <ac:picMk id="5" creationId="{497ECCC6-EFD4-6E2F-0220-DB6B15C2AE77}"/>
          </ac:picMkLst>
        </pc:picChg>
        <pc:picChg chg="add mod">
          <ac:chgData name="Guzman Bozo, Jorge" userId="7b7a28fc-8d52-4259-bff0-8a9d1dc43ec9" providerId="ADAL" clId="{FFA6CA03-3B4A-45F2-A6A5-0E66EE1B1CF3}" dt="2023-06-24T14:42:14.772" v="543" actId="1076"/>
          <ac:picMkLst>
            <pc:docMk/>
            <pc:sldMk cId="989353784" sldId="355"/>
            <ac:picMk id="8" creationId="{DD2BADD0-5A6F-A3D4-218C-351BDD1C99CA}"/>
          </ac:picMkLst>
        </pc:picChg>
      </pc:sldChg>
      <pc:sldChg chg="addSp delSp modSp add del mod">
        <pc:chgData name="Guzman Bozo, Jorge" userId="7b7a28fc-8d52-4259-bff0-8a9d1dc43ec9" providerId="ADAL" clId="{FFA6CA03-3B4A-45F2-A6A5-0E66EE1B1CF3}" dt="2023-06-24T16:18:39.531" v="1353" actId="47"/>
        <pc:sldMkLst>
          <pc:docMk/>
          <pc:sldMk cId="2913040335" sldId="356"/>
        </pc:sldMkLst>
        <pc:spChg chg="mod">
          <ac:chgData name="Guzman Bozo, Jorge" userId="7b7a28fc-8d52-4259-bff0-8a9d1dc43ec9" providerId="ADAL" clId="{FFA6CA03-3B4A-45F2-A6A5-0E66EE1B1CF3}" dt="2023-06-24T14:42:45.831" v="548" actId="6549"/>
          <ac:spMkLst>
            <pc:docMk/>
            <pc:sldMk cId="2913040335" sldId="356"/>
            <ac:spMk id="3" creationId="{052FBD23-F91F-13EF-5811-E0CBB6883C5D}"/>
          </ac:spMkLst>
        </pc:spChg>
        <pc:graphicFrameChg chg="add del mod">
          <ac:chgData name="Guzman Bozo, Jorge" userId="7b7a28fc-8d52-4259-bff0-8a9d1dc43ec9" providerId="ADAL" clId="{FFA6CA03-3B4A-45F2-A6A5-0E66EE1B1CF3}" dt="2023-06-24T14:42:33.975" v="546"/>
          <ac:graphicFrameMkLst>
            <pc:docMk/>
            <pc:sldMk cId="2913040335" sldId="356"/>
            <ac:graphicFrameMk id="4" creationId="{80C95B86-B47D-4AEC-1F63-10B85CA1B1CB}"/>
          </ac:graphicFrameMkLst>
        </pc:graphicFrameChg>
        <pc:graphicFrameChg chg="add mod modGraphic">
          <ac:chgData name="Guzman Bozo, Jorge" userId="7b7a28fc-8d52-4259-bff0-8a9d1dc43ec9" providerId="ADAL" clId="{FFA6CA03-3B4A-45F2-A6A5-0E66EE1B1CF3}" dt="2023-06-24T14:44:48.360" v="573" actId="1035"/>
          <ac:graphicFrameMkLst>
            <pc:docMk/>
            <pc:sldMk cId="2913040335" sldId="356"/>
            <ac:graphicFrameMk id="5" creationId="{509D8563-F7D9-957C-FF51-285F0E261042}"/>
          </ac:graphicFrameMkLst>
        </pc:graphicFrameChg>
        <pc:picChg chg="del">
          <ac:chgData name="Guzman Bozo, Jorge" userId="7b7a28fc-8d52-4259-bff0-8a9d1dc43ec9" providerId="ADAL" clId="{FFA6CA03-3B4A-45F2-A6A5-0E66EE1B1CF3}" dt="2023-06-24T14:42:36.579" v="547" actId="478"/>
          <ac:picMkLst>
            <pc:docMk/>
            <pc:sldMk cId="2913040335" sldId="356"/>
            <ac:picMk id="8" creationId="{DD2BADD0-5A6F-A3D4-218C-351BDD1C99CA}"/>
          </ac:picMkLst>
        </pc:picChg>
      </pc:sldChg>
      <pc:sldChg chg="addSp delSp modSp add del mod">
        <pc:chgData name="Guzman Bozo, Jorge" userId="7b7a28fc-8d52-4259-bff0-8a9d1dc43ec9" providerId="ADAL" clId="{FFA6CA03-3B4A-45F2-A6A5-0E66EE1B1CF3}" dt="2023-06-24T16:18:40.592" v="1354" actId="47"/>
        <pc:sldMkLst>
          <pc:docMk/>
          <pc:sldMk cId="3861044462" sldId="357"/>
        </pc:sldMkLst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6" creationId="{2E4F0849-321D-FE47-4FB1-0455A5B150A6}"/>
          </ac:spMkLst>
        </pc:spChg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7" creationId="{2AD6BABB-554A-FCA0-770B-8129044F43D2}"/>
          </ac:spMkLst>
        </pc:spChg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8" creationId="{49BBE039-20DC-9582-8CF4-AD61561D80C9}"/>
          </ac:spMkLst>
        </pc:spChg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9" creationId="{EDFC5695-C937-8646-42C2-8801ECA04619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0" creationId="{A6CA39BC-905A-2C3F-4311-B2DA2F1CD667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1" creationId="{34948275-2260-DFAB-A529-544CDD7FFF31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2" creationId="{A5E1FDFB-A188-7A35-BBD0-21222E437680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3" creationId="{E8BE034B-4893-A501-60F3-BD37127C6D9D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4" creationId="{91F7E7DB-32A5-2DDE-93D6-25EA61A68DE0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5" creationId="{79FCA08B-2CDA-C25B-F111-B6ED46C20A46}"/>
          </ac:spMkLst>
        </pc:spChg>
        <pc:grpChg chg="add mod">
          <ac:chgData name="Guzman Bozo, Jorge" userId="7b7a28fc-8d52-4259-bff0-8a9d1dc43ec9" providerId="ADAL" clId="{FFA6CA03-3B4A-45F2-A6A5-0E66EE1B1CF3}" dt="2023-06-24T14:45:48.421" v="579" actId="14100"/>
          <ac:grpSpMkLst>
            <pc:docMk/>
            <pc:sldMk cId="3861044462" sldId="357"/>
            <ac:grpSpMk id="4" creationId="{781A0498-8F03-9A79-34BB-0FB9634A2AA3}"/>
          </ac:grpSpMkLst>
        </pc:grpChg>
        <pc:graphicFrameChg chg="del">
          <ac:chgData name="Guzman Bozo, Jorge" userId="7b7a28fc-8d52-4259-bff0-8a9d1dc43ec9" providerId="ADAL" clId="{FFA6CA03-3B4A-45F2-A6A5-0E66EE1B1CF3}" dt="2023-06-24T14:45:32.561" v="576" actId="478"/>
          <ac:graphicFrameMkLst>
            <pc:docMk/>
            <pc:sldMk cId="3861044462" sldId="357"/>
            <ac:graphicFrameMk id="5" creationId="{509D8563-F7D9-957C-FF51-285F0E261042}"/>
          </ac:graphicFrameMkLst>
        </pc:graphicFrameChg>
      </pc:sldChg>
      <pc:sldChg chg="delSp modSp add del mod ord">
        <pc:chgData name="Guzman Bozo, Jorge" userId="7b7a28fc-8d52-4259-bff0-8a9d1dc43ec9" providerId="ADAL" clId="{FFA6CA03-3B4A-45F2-A6A5-0E66EE1B1CF3}" dt="2023-06-24T16:18:41.169" v="1355" actId="47"/>
        <pc:sldMkLst>
          <pc:docMk/>
          <pc:sldMk cId="3921951611" sldId="358"/>
        </pc:sldMkLst>
        <pc:spChg chg="del">
          <ac:chgData name="Guzman Bozo, Jorge" userId="7b7a28fc-8d52-4259-bff0-8a9d1dc43ec9" providerId="ADAL" clId="{FFA6CA03-3B4A-45F2-A6A5-0E66EE1B1CF3}" dt="2023-06-24T14:56:06.124" v="593" actId="478"/>
          <ac:spMkLst>
            <pc:docMk/>
            <pc:sldMk cId="3921951611" sldId="358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56:11.704" v="595" actId="6549"/>
          <ac:spMkLst>
            <pc:docMk/>
            <pc:sldMk cId="3921951611" sldId="358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55:49.623" v="591" actId="478"/>
          <ac:picMkLst>
            <pc:docMk/>
            <pc:sldMk cId="3921951611" sldId="358"/>
            <ac:picMk id="6" creationId="{738F4B73-ACE5-B62F-70CB-39B6F7A1CBF4}"/>
          </ac:picMkLst>
        </pc:picChg>
      </pc:sldChg>
      <pc:sldChg chg="addSp delSp modSp add mod ord">
        <pc:chgData name="Guzman Bozo, Jorge" userId="7b7a28fc-8d52-4259-bff0-8a9d1dc43ec9" providerId="ADAL" clId="{FFA6CA03-3B4A-45F2-A6A5-0E66EE1B1CF3}" dt="2023-06-24T16:40:30.480" v="1560" actId="20577"/>
        <pc:sldMkLst>
          <pc:docMk/>
          <pc:sldMk cId="2854895920" sldId="359"/>
        </pc:sldMkLst>
        <pc:spChg chg="mod">
          <ac:chgData name="Guzman Bozo, Jorge" userId="7b7a28fc-8d52-4259-bff0-8a9d1dc43ec9" providerId="ADAL" clId="{FFA6CA03-3B4A-45F2-A6A5-0E66EE1B1CF3}" dt="2023-06-24T16:19:26.736" v="1392" actId="20577"/>
          <ac:spMkLst>
            <pc:docMk/>
            <pc:sldMk cId="2854895920" sldId="359"/>
            <ac:spMk id="2" creationId="{1F11FCC6-3B49-9D46-8B62-80E94C906F0A}"/>
          </ac:spMkLst>
        </pc:spChg>
        <pc:spChg chg="del mod">
          <ac:chgData name="Guzman Bozo, Jorge" userId="7b7a28fc-8d52-4259-bff0-8a9d1dc43ec9" providerId="ADAL" clId="{FFA6CA03-3B4A-45F2-A6A5-0E66EE1B1CF3}" dt="2023-06-24T16:19:30.547" v="1394" actId="478"/>
          <ac:spMkLst>
            <pc:docMk/>
            <pc:sldMk cId="2854895920" sldId="359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FA6CA03-3B4A-45F2-A6A5-0E66EE1B1CF3}" dt="2023-06-24T16:38:27.192" v="1515" actId="20577"/>
          <ac:spMkLst>
            <pc:docMk/>
            <pc:sldMk cId="2854895920" sldId="359"/>
            <ac:spMk id="7" creationId="{02FA21E0-BB92-1031-BA44-82B2B7EE33DE}"/>
          </ac:spMkLst>
        </pc:spChg>
        <pc:spChg chg="add mod">
          <ac:chgData name="Guzman Bozo, Jorge" userId="7b7a28fc-8d52-4259-bff0-8a9d1dc43ec9" providerId="ADAL" clId="{FFA6CA03-3B4A-45F2-A6A5-0E66EE1B1CF3}" dt="2023-06-24T16:29:23.745" v="1439" actId="20577"/>
          <ac:spMkLst>
            <pc:docMk/>
            <pc:sldMk cId="2854895920" sldId="359"/>
            <ac:spMk id="9" creationId="{C4FF4C4B-0F98-87BE-6A27-B3C3F2160B2B}"/>
          </ac:spMkLst>
        </pc:spChg>
        <pc:spChg chg="add mod">
          <ac:chgData name="Guzman Bozo, Jorge" userId="7b7a28fc-8d52-4259-bff0-8a9d1dc43ec9" providerId="ADAL" clId="{FFA6CA03-3B4A-45F2-A6A5-0E66EE1B1CF3}" dt="2023-06-24T16:40:10.597" v="1557" actId="14100"/>
          <ac:spMkLst>
            <pc:docMk/>
            <pc:sldMk cId="2854895920" sldId="359"/>
            <ac:spMk id="12" creationId="{9978B8B7-923A-C049-CA30-D7C9B4EA4EAC}"/>
          </ac:spMkLst>
        </pc:spChg>
        <pc:spChg chg="add mod">
          <ac:chgData name="Guzman Bozo, Jorge" userId="7b7a28fc-8d52-4259-bff0-8a9d1dc43ec9" providerId="ADAL" clId="{FFA6CA03-3B4A-45F2-A6A5-0E66EE1B1CF3}" dt="2023-06-24T16:40:30.480" v="1560" actId="20577"/>
          <ac:spMkLst>
            <pc:docMk/>
            <pc:sldMk cId="2854895920" sldId="359"/>
            <ac:spMk id="13" creationId="{C63B54AB-6E2E-CCCE-6DCB-20A18E4921B2}"/>
          </ac:spMkLst>
        </pc:spChg>
        <pc:graphicFrameChg chg="add del mod modGraphic">
          <ac:chgData name="Guzman Bozo, Jorge" userId="7b7a28fc-8d52-4259-bff0-8a9d1dc43ec9" providerId="ADAL" clId="{FFA6CA03-3B4A-45F2-A6A5-0E66EE1B1CF3}" dt="2023-06-24T16:24:31.728" v="1412" actId="478"/>
          <ac:graphicFrameMkLst>
            <pc:docMk/>
            <pc:sldMk cId="2854895920" sldId="359"/>
            <ac:graphicFrameMk id="5" creationId="{45452ED0-284B-2476-B694-397902D35D79}"/>
          </ac:graphicFrameMkLst>
        </pc:graphicFrameChg>
        <pc:picChg chg="add del mod">
          <ac:chgData name="Guzman Bozo, Jorge" userId="7b7a28fc-8d52-4259-bff0-8a9d1dc43ec9" providerId="ADAL" clId="{FFA6CA03-3B4A-45F2-A6A5-0E66EE1B1CF3}" dt="2023-06-24T16:19:28.092" v="1393" actId="478"/>
          <ac:picMkLst>
            <pc:docMk/>
            <pc:sldMk cId="2854895920" sldId="359"/>
            <ac:picMk id="3" creationId="{1696F849-D02A-5505-369B-F33D887B4AF4}"/>
          </ac:picMkLst>
        </pc:picChg>
        <pc:picChg chg="add mod">
          <ac:chgData name="Guzman Bozo, Jorge" userId="7b7a28fc-8d52-4259-bff0-8a9d1dc43ec9" providerId="ADAL" clId="{FFA6CA03-3B4A-45F2-A6A5-0E66EE1B1CF3}" dt="2023-06-24T16:40:04.475" v="1556" actId="1076"/>
          <ac:picMkLst>
            <pc:docMk/>
            <pc:sldMk cId="2854895920" sldId="359"/>
            <ac:picMk id="11" creationId="{99916DD3-0B55-5423-FB82-064DF0BD883C}"/>
          </ac:picMkLst>
        </pc:picChg>
      </pc:sldChg>
      <pc:sldChg chg="addSp delSp modSp add del mod">
        <pc:chgData name="Guzman Bozo, Jorge" userId="7b7a28fc-8d52-4259-bff0-8a9d1dc43ec9" providerId="ADAL" clId="{FFA6CA03-3B4A-45F2-A6A5-0E66EE1B1CF3}" dt="2023-06-24T16:20:16.903" v="1404" actId="47"/>
        <pc:sldMkLst>
          <pc:docMk/>
          <pc:sldMk cId="909007234" sldId="360"/>
        </pc:sldMkLst>
        <pc:spChg chg="mod">
          <ac:chgData name="Guzman Bozo, Jorge" userId="7b7a28fc-8d52-4259-bff0-8a9d1dc43ec9" providerId="ADAL" clId="{FFA6CA03-3B4A-45F2-A6A5-0E66EE1B1CF3}" dt="2023-06-24T15:14:34.141" v="668" actId="33524"/>
          <ac:spMkLst>
            <pc:docMk/>
            <pc:sldMk cId="909007234" sldId="360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FA6CA03-3B4A-45F2-A6A5-0E66EE1B1CF3}" dt="2023-06-24T15:17:14.582" v="683" actId="14100"/>
          <ac:spMkLst>
            <pc:docMk/>
            <pc:sldMk cId="909007234" sldId="360"/>
            <ac:spMk id="6" creationId="{BC20C46B-88DC-08CE-815A-69F8CA85C673}"/>
          </ac:spMkLst>
        </pc:spChg>
        <pc:picChg chg="del">
          <ac:chgData name="Guzman Bozo, Jorge" userId="7b7a28fc-8d52-4259-bff0-8a9d1dc43ec9" providerId="ADAL" clId="{FFA6CA03-3B4A-45F2-A6A5-0E66EE1B1CF3}" dt="2023-06-24T15:14:27.115" v="667" actId="478"/>
          <ac:picMkLst>
            <pc:docMk/>
            <pc:sldMk cId="909007234" sldId="360"/>
            <ac:picMk id="3" creationId="{1696F849-D02A-5505-369B-F33D887B4AF4}"/>
          </ac:picMkLst>
        </pc:picChg>
        <pc:picChg chg="add mod">
          <ac:chgData name="Guzman Bozo, Jorge" userId="7b7a28fc-8d52-4259-bff0-8a9d1dc43ec9" providerId="ADAL" clId="{FFA6CA03-3B4A-45F2-A6A5-0E66EE1B1CF3}" dt="2023-06-24T15:16:04.574" v="673" actId="1076"/>
          <ac:picMkLst>
            <pc:docMk/>
            <pc:sldMk cId="909007234" sldId="360"/>
            <ac:picMk id="5" creationId="{C1638D13-421B-083C-F8F6-C3725DE79886}"/>
          </ac:picMkLst>
        </pc:picChg>
      </pc:sldChg>
      <pc:sldChg chg="addSp delSp modSp add del mod">
        <pc:chgData name="Guzman Bozo, Jorge" userId="7b7a28fc-8d52-4259-bff0-8a9d1dc43ec9" providerId="ADAL" clId="{FFA6CA03-3B4A-45F2-A6A5-0E66EE1B1CF3}" dt="2023-06-24T16:20:17.826" v="1405" actId="47"/>
        <pc:sldMkLst>
          <pc:docMk/>
          <pc:sldMk cId="222608391" sldId="361"/>
        </pc:sldMkLst>
        <pc:spChg chg="mod">
          <ac:chgData name="Guzman Bozo, Jorge" userId="7b7a28fc-8d52-4259-bff0-8a9d1dc43ec9" providerId="ADAL" clId="{FFA6CA03-3B4A-45F2-A6A5-0E66EE1B1CF3}" dt="2023-06-24T15:19:08.171" v="699" actId="113"/>
          <ac:spMkLst>
            <pc:docMk/>
            <pc:sldMk cId="222608391" sldId="361"/>
            <ac:spMk id="4" creationId="{385C8AD2-450C-AF33-1D3E-6773B0BA106F}"/>
          </ac:spMkLst>
        </pc:spChg>
        <pc:spChg chg="del">
          <ac:chgData name="Guzman Bozo, Jorge" userId="7b7a28fc-8d52-4259-bff0-8a9d1dc43ec9" providerId="ADAL" clId="{FFA6CA03-3B4A-45F2-A6A5-0E66EE1B1CF3}" dt="2023-06-24T15:17:48.832" v="688" actId="478"/>
          <ac:spMkLst>
            <pc:docMk/>
            <pc:sldMk cId="222608391" sldId="361"/>
            <ac:spMk id="6" creationId="{BC20C46B-88DC-08CE-815A-69F8CA85C673}"/>
          </ac:spMkLst>
        </pc:spChg>
        <pc:picChg chg="add mod modCrop">
          <ac:chgData name="Guzman Bozo, Jorge" userId="7b7a28fc-8d52-4259-bff0-8a9d1dc43ec9" providerId="ADAL" clId="{FFA6CA03-3B4A-45F2-A6A5-0E66EE1B1CF3}" dt="2023-06-24T15:18:49.654" v="698" actId="1076"/>
          <ac:picMkLst>
            <pc:docMk/>
            <pc:sldMk cId="222608391" sldId="361"/>
            <ac:picMk id="3" creationId="{12A37E23-3863-CA97-20F0-765CBD135889}"/>
          </ac:picMkLst>
        </pc:picChg>
        <pc:picChg chg="del">
          <ac:chgData name="Guzman Bozo, Jorge" userId="7b7a28fc-8d52-4259-bff0-8a9d1dc43ec9" providerId="ADAL" clId="{FFA6CA03-3B4A-45F2-A6A5-0E66EE1B1CF3}" dt="2023-06-24T15:17:31.605" v="685" actId="478"/>
          <ac:picMkLst>
            <pc:docMk/>
            <pc:sldMk cId="222608391" sldId="361"/>
            <ac:picMk id="5" creationId="{C1638D13-421B-083C-F8F6-C3725DE79886}"/>
          </ac:picMkLst>
        </pc:picChg>
      </pc:sldChg>
      <pc:sldChg chg="add del ord">
        <pc:chgData name="Guzman Bozo, Jorge" userId="7b7a28fc-8d52-4259-bff0-8a9d1dc43ec9" providerId="ADAL" clId="{FFA6CA03-3B4A-45F2-A6A5-0E66EE1B1CF3}" dt="2023-06-24T16:20:26.718" v="1409" actId="47"/>
        <pc:sldMkLst>
          <pc:docMk/>
          <pc:sldMk cId="3273388939" sldId="362"/>
        </pc:sldMkLst>
      </pc:sldChg>
      <pc:sldChg chg="add ord">
        <pc:chgData name="Guzman Bozo, Jorge" userId="7b7a28fc-8d52-4259-bff0-8a9d1dc43ec9" providerId="ADAL" clId="{FFA6CA03-3B4A-45F2-A6A5-0E66EE1B1CF3}" dt="2023-06-24T15:38:32.650" v="823"/>
        <pc:sldMkLst>
          <pc:docMk/>
          <pc:sldMk cId="1571413722" sldId="363"/>
        </pc:sldMkLst>
      </pc:sldChg>
      <pc:sldChg chg="add">
        <pc:chgData name="Guzman Bozo, Jorge" userId="7b7a28fc-8d52-4259-bff0-8a9d1dc43ec9" providerId="ADAL" clId="{FFA6CA03-3B4A-45F2-A6A5-0E66EE1B1CF3}" dt="2023-06-24T15:37:31.744" v="785"/>
        <pc:sldMkLst>
          <pc:docMk/>
          <pc:sldMk cId="1973637373" sldId="364"/>
        </pc:sldMkLst>
      </pc:sldChg>
      <pc:sldChg chg="addSp delSp modSp add mod">
        <pc:chgData name="Guzman Bozo, Jorge" userId="7b7a28fc-8d52-4259-bff0-8a9d1dc43ec9" providerId="ADAL" clId="{FFA6CA03-3B4A-45F2-A6A5-0E66EE1B1CF3}" dt="2023-06-30T20:34:13.039" v="1815" actId="207"/>
        <pc:sldMkLst>
          <pc:docMk/>
          <pc:sldMk cId="3428510016" sldId="365"/>
        </pc:sldMkLst>
        <pc:spChg chg="del">
          <ac:chgData name="Guzman Bozo, Jorge" userId="7b7a28fc-8d52-4259-bff0-8a9d1dc43ec9" providerId="ADAL" clId="{FFA6CA03-3B4A-45F2-A6A5-0E66EE1B1CF3}" dt="2023-06-24T15:55:41.343" v="957" actId="478"/>
          <ac:spMkLst>
            <pc:docMk/>
            <pc:sldMk cId="3428510016" sldId="365"/>
            <ac:spMk id="4" creationId="{385C8AD2-450C-AF33-1D3E-6773B0BA106F}"/>
          </ac:spMkLst>
        </pc:spChg>
        <pc:spChg chg="add del">
          <ac:chgData name="Guzman Bozo, Jorge" userId="7b7a28fc-8d52-4259-bff0-8a9d1dc43ec9" providerId="ADAL" clId="{FFA6CA03-3B4A-45F2-A6A5-0E66EE1B1CF3}" dt="2023-06-24T15:55:37.919" v="956" actId="478"/>
          <ac:spMkLst>
            <pc:docMk/>
            <pc:sldMk cId="3428510016" sldId="365"/>
            <ac:spMk id="5" creationId="{F82007D1-6E4D-66F9-5BEC-EC6147D208BF}"/>
          </ac:spMkLst>
        </pc:spChg>
        <pc:spChg chg="add del">
          <ac:chgData name="Guzman Bozo, Jorge" userId="7b7a28fc-8d52-4259-bff0-8a9d1dc43ec9" providerId="ADAL" clId="{FFA6CA03-3B4A-45F2-A6A5-0E66EE1B1CF3}" dt="2023-06-24T15:55:37.919" v="956" actId="478"/>
          <ac:spMkLst>
            <pc:docMk/>
            <pc:sldMk cId="3428510016" sldId="365"/>
            <ac:spMk id="6" creationId="{6D49C7AC-5805-4E75-F897-C62DE00D780E}"/>
          </ac:spMkLst>
        </pc:spChg>
        <pc:graphicFrameChg chg="add mod modGraphic">
          <ac:chgData name="Guzman Bozo, Jorge" userId="7b7a28fc-8d52-4259-bff0-8a9d1dc43ec9" providerId="ADAL" clId="{FFA6CA03-3B4A-45F2-A6A5-0E66EE1B1CF3}" dt="2023-06-30T20:34:13.039" v="1815" actId="207"/>
          <ac:graphicFrameMkLst>
            <pc:docMk/>
            <pc:sldMk cId="3428510016" sldId="365"/>
            <ac:graphicFrameMk id="3" creationId="{3B66E16B-9850-D0AE-F5D5-44BE731B3E8C}"/>
          </ac:graphicFrameMkLst>
        </pc:graphicFrameChg>
      </pc:sldChg>
      <pc:sldChg chg="addSp delSp modSp add mod">
        <pc:chgData name="Guzman Bozo, Jorge" userId="7b7a28fc-8d52-4259-bff0-8a9d1dc43ec9" providerId="ADAL" clId="{FFA6CA03-3B4A-45F2-A6A5-0E66EE1B1CF3}" dt="2023-06-24T16:12:41.604" v="1067" actId="1076"/>
        <pc:sldMkLst>
          <pc:docMk/>
          <pc:sldMk cId="796549913" sldId="366"/>
        </pc:sldMkLst>
        <pc:spChg chg="mod">
          <ac:chgData name="Guzman Bozo, Jorge" userId="7b7a28fc-8d52-4259-bff0-8a9d1dc43ec9" providerId="ADAL" clId="{FFA6CA03-3B4A-45F2-A6A5-0E66EE1B1CF3}" dt="2023-06-24T16:10:55.953" v="1044" actId="20577"/>
          <ac:spMkLst>
            <pc:docMk/>
            <pc:sldMk cId="796549913" sldId="366"/>
            <ac:spMk id="2" creationId="{1F11FCC6-3B49-9D46-8B62-80E94C906F0A}"/>
          </ac:spMkLst>
        </pc:spChg>
        <pc:spChg chg="add mod">
          <ac:chgData name="Guzman Bozo, Jorge" userId="7b7a28fc-8d52-4259-bff0-8a9d1dc43ec9" providerId="ADAL" clId="{FFA6CA03-3B4A-45F2-A6A5-0E66EE1B1CF3}" dt="2023-06-24T16:12:37.666" v="1066" actId="1076"/>
          <ac:spMkLst>
            <pc:docMk/>
            <pc:sldMk cId="796549913" sldId="366"/>
            <ac:spMk id="5" creationId="{093E3BE9-99BF-4F19-4672-9B9F5A2BB5B1}"/>
          </ac:spMkLst>
        </pc:spChg>
        <pc:graphicFrameChg chg="del mod">
          <ac:chgData name="Guzman Bozo, Jorge" userId="7b7a28fc-8d52-4259-bff0-8a9d1dc43ec9" providerId="ADAL" clId="{FFA6CA03-3B4A-45F2-A6A5-0E66EE1B1CF3}" dt="2023-06-24T16:10:58.409" v="1047" actId="478"/>
          <ac:graphicFrameMkLst>
            <pc:docMk/>
            <pc:sldMk cId="796549913" sldId="366"/>
            <ac:graphicFrameMk id="3" creationId="{3B66E16B-9850-D0AE-F5D5-44BE731B3E8C}"/>
          </ac:graphicFrameMkLst>
        </pc:graphicFrameChg>
        <pc:picChg chg="add mod">
          <ac:chgData name="Guzman Bozo, Jorge" userId="7b7a28fc-8d52-4259-bff0-8a9d1dc43ec9" providerId="ADAL" clId="{FFA6CA03-3B4A-45F2-A6A5-0E66EE1B1CF3}" dt="2023-06-24T16:12:41.604" v="1067" actId="1076"/>
          <ac:picMkLst>
            <pc:docMk/>
            <pc:sldMk cId="796549913" sldId="366"/>
            <ac:picMk id="4" creationId="{26A1B6F1-FA61-6816-54EC-9986E997639C}"/>
          </ac:picMkLst>
        </pc:picChg>
      </pc:sldChg>
      <pc:sldChg chg="modSp add mod">
        <pc:chgData name="Guzman Bozo, Jorge" userId="7b7a28fc-8d52-4259-bff0-8a9d1dc43ec9" providerId="ADAL" clId="{FFA6CA03-3B4A-45F2-A6A5-0E66EE1B1CF3}" dt="2023-06-24T16:15:23.114" v="1110" actId="20577"/>
        <pc:sldMkLst>
          <pc:docMk/>
          <pc:sldMk cId="3662704496" sldId="367"/>
        </pc:sldMkLst>
        <pc:spChg chg="mod">
          <ac:chgData name="Guzman Bozo, Jorge" userId="7b7a28fc-8d52-4259-bff0-8a9d1dc43ec9" providerId="ADAL" clId="{FFA6CA03-3B4A-45F2-A6A5-0E66EE1B1CF3}" dt="2023-06-24T16:15:23.114" v="1110" actId="20577"/>
          <ac:spMkLst>
            <pc:docMk/>
            <pc:sldMk cId="3662704496" sldId="367"/>
            <ac:spMk id="5" creationId="{093E3BE9-99BF-4F19-4672-9B9F5A2BB5B1}"/>
          </ac:spMkLst>
        </pc:spChg>
        <pc:picChg chg="mod modCrop">
          <ac:chgData name="Guzman Bozo, Jorge" userId="7b7a28fc-8d52-4259-bff0-8a9d1dc43ec9" providerId="ADAL" clId="{FFA6CA03-3B4A-45F2-A6A5-0E66EE1B1CF3}" dt="2023-06-24T16:14:42.015" v="1090" actId="1076"/>
          <ac:picMkLst>
            <pc:docMk/>
            <pc:sldMk cId="3662704496" sldId="367"/>
            <ac:picMk id="4" creationId="{26A1B6F1-FA61-6816-54EC-9986E997639C}"/>
          </ac:picMkLst>
        </pc:picChg>
      </pc:sldChg>
      <pc:sldChg chg="modSp add mod">
        <pc:chgData name="Guzman Bozo, Jorge" userId="7b7a28fc-8d52-4259-bff0-8a9d1dc43ec9" providerId="ADAL" clId="{FFA6CA03-3B4A-45F2-A6A5-0E66EE1B1CF3}" dt="2023-06-24T16:16:52.287" v="1200" actId="20577"/>
        <pc:sldMkLst>
          <pc:docMk/>
          <pc:sldMk cId="3914785026" sldId="368"/>
        </pc:sldMkLst>
        <pc:spChg chg="mod">
          <ac:chgData name="Guzman Bozo, Jorge" userId="7b7a28fc-8d52-4259-bff0-8a9d1dc43ec9" providerId="ADAL" clId="{FFA6CA03-3B4A-45F2-A6A5-0E66EE1B1CF3}" dt="2023-06-24T16:16:52.287" v="1200" actId="20577"/>
          <ac:spMkLst>
            <pc:docMk/>
            <pc:sldMk cId="3914785026" sldId="368"/>
            <ac:spMk id="5" creationId="{093E3BE9-99BF-4F19-4672-9B9F5A2BB5B1}"/>
          </ac:spMkLst>
        </pc:spChg>
        <pc:picChg chg="mod modCrop">
          <ac:chgData name="Guzman Bozo, Jorge" userId="7b7a28fc-8d52-4259-bff0-8a9d1dc43ec9" providerId="ADAL" clId="{FFA6CA03-3B4A-45F2-A6A5-0E66EE1B1CF3}" dt="2023-06-24T16:15:58.493" v="1190" actId="1038"/>
          <ac:picMkLst>
            <pc:docMk/>
            <pc:sldMk cId="3914785026" sldId="368"/>
            <ac:picMk id="4" creationId="{26A1B6F1-FA61-6816-54EC-9986E997639C}"/>
          </ac:picMkLst>
        </pc:picChg>
      </pc:sldChg>
      <pc:sldChg chg="modSp add mod">
        <pc:chgData name="Guzman Bozo, Jorge" userId="7b7a28fc-8d52-4259-bff0-8a9d1dc43ec9" providerId="ADAL" clId="{FFA6CA03-3B4A-45F2-A6A5-0E66EE1B1CF3}" dt="2023-06-24T16:18:03.660" v="1351" actId="14100"/>
        <pc:sldMkLst>
          <pc:docMk/>
          <pc:sldMk cId="1646621553" sldId="369"/>
        </pc:sldMkLst>
        <pc:spChg chg="mod">
          <ac:chgData name="Guzman Bozo, Jorge" userId="7b7a28fc-8d52-4259-bff0-8a9d1dc43ec9" providerId="ADAL" clId="{FFA6CA03-3B4A-45F2-A6A5-0E66EE1B1CF3}" dt="2023-06-24T16:18:03.660" v="1351" actId="14100"/>
          <ac:spMkLst>
            <pc:docMk/>
            <pc:sldMk cId="1646621553" sldId="369"/>
            <ac:spMk id="5" creationId="{093E3BE9-99BF-4F19-4672-9B9F5A2BB5B1}"/>
          </ac:spMkLst>
        </pc:spChg>
        <pc:picChg chg="mod modCrop">
          <ac:chgData name="Guzman Bozo, Jorge" userId="7b7a28fc-8d52-4259-bff0-8a9d1dc43ec9" providerId="ADAL" clId="{FFA6CA03-3B4A-45F2-A6A5-0E66EE1B1CF3}" dt="2023-06-24T16:17:15.357" v="1341" actId="1037"/>
          <ac:picMkLst>
            <pc:docMk/>
            <pc:sldMk cId="1646621553" sldId="369"/>
            <ac:picMk id="4" creationId="{26A1B6F1-FA61-6816-54EC-9986E997639C}"/>
          </ac:picMkLst>
        </pc:picChg>
      </pc:sldChg>
      <pc:sldChg chg="add ord">
        <pc:chgData name="Guzman Bozo, Jorge" userId="7b7a28fc-8d52-4259-bff0-8a9d1dc43ec9" providerId="ADAL" clId="{FFA6CA03-3B4A-45F2-A6A5-0E66EE1B1CF3}" dt="2023-06-24T16:20:25.845" v="1408"/>
        <pc:sldMkLst>
          <pc:docMk/>
          <pc:sldMk cId="2034389198" sldId="370"/>
        </pc:sldMkLst>
      </pc:sldChg>
      <pc:sldChg chg="modSp add">
        <pc:chgData name="Guzman Bozo, Jorge" userId="7b7a28fc-8d52-4259-bff0-8a9d1dc43ec9" providerId="ADAL" clId="{FFA6CA03-3B4A-45F2-A6A5-0E66EE1B1CF3}" dt="2023-06-24T16:55:16.440" v="1777" actId="20577"/>
        <pc:sldMkLst>
          <pc:docMk/>
          <pc:sldMk cId="1837481737" sldId="371"/>
        </pc:sldMkLst>
        <pc:graphicFrameChg chg="mod">
          <ac:chgData name="Guzman Bozo, Jorge" userId="7b7a28fc-8d52-4259-bff0-8a9d1dc43ec9" providerId="ADAL" clId="{FFA6CA03-3B4A-45F2-A6A5-0E66EE1B1CF3}" dt="2023-06-24T16:55:16.440" v="1777" actId="20577"/>
          <ac:graphicFrameMkLst>
            <pc:docMk/>
            <pc:sldMk cId="1837481737" sldId="371"/>
            <ac:graphicFrameMk id="5" creationId="{45452ED0-284B-2476-B694-397902D35D79}"/>
          </ac:graphicFrameMkLst>
        </pc:graphicFrameChg>
      </pc:sldChg>
      <pc:sldChg chg="addSp delSp modSp add mod">
        <pc:chgData name="Guzman Bozo, Jorge" userId="7b7a28fc-8d52-4259-bff0-8a9d1dc43ec9" providerId="ADAL" clId="{FFA6CA03-3B4A-45F2-A6A5-0E66EE1B1CF3}" dt="2023-06-24T16:39:54.258" v="1552" actId="478"/>
        <pc:sldMkLst>
          <pc:docMk/>
          <pc:sldMk cId="3894065201" sldId="372"/>
        </pc:sldMkLst>
        <pc:spChg chg="add mod">
          <ac:chgData name="Guzman Bozo, Jorge" userId="7b7a28fc-8d52-4259-bff0-8a9d1dc43ec9" providerId="ADAL" clId="{FFA6CA03-3B4A-45F2-A6A5-0E66EE1B1CF3}" dt="2023-06-24T16:39:39.944" v="1542" actId="1035"/>
          <ac:spMkLst>
            <pc:docMk/>
            <pc:sldMk cId="3894065201" sldId="372"/>
            <ac:spMk id="6" creationId="{00F31F0E-88FC-66B5-2793-D69CDFE8A398}"/>
          </ac:spMkLst>
        </pc:spChg>
        <pc:spChg chg="mod">
          <ac:chgData name="Guzman Bozo, Jorge" userId="7b7a28fc-8d52-4259-bff0-8a9d1dc43ec9" providerId="ADAL" clId="{FFA6CA03-3B4A-45F2-A6A5-0E66EE1B1CF3}" dt="2023-06-24T16:38:22.275" v="1509" actId="20577"/>
          <ac:spMkLst>
            <pc:docMk/>
            <pc:sldMk cId="3894065201" sldId="372"/>
            <ac:spMk id="7" creationId="{02FA21E0-BB92-1031-BA44-82B2B7EE33DE}"/>
          </ac:spMkLst>
        </pc:spChg>
        <pc:spChg chg="add del mod">
          <ac:chgData name="Guzman Bozo, Jorge" userId="7b7a28fc-8d52-4259-bff0-8a9d1dc43ec9" providerId="ADAL" clId="{FFA6CA03-3B4A-45F2-A6A5-0E66EE1B1CF3}" dt="2023-06-24T16:39:54.258" v="1552" actId="478"/>
          <ac:spMkLst>
            <pc:docMk/>
            <pc:sldMk cId="3894065201" sldId="372"/>
            <ac:spMk id="8" creationId="{3721643C-0401-B4FC-B348-C8DFCFEE3961}"/>
          </ac:spMkLst>
        </pc:spChg>
        <pc:spChg chg="mod">
          <ac:chgData name="Guzman Bozo, Jorge" userId="7b7a28fc-8d52-4259-bff0-8a9d1dc43ec9" providerId="ADAL" clId="{FFA6CA03-3B4A-45F2-A6A5-0E66EE1B1CF3}" dt="2023-06-24T16:37:39.890" v="1504"/>
          <ac:spMkLst>
            <pc:docMk/>
            <pc:sldMk cId="3894065201" sldId="372"/>
            <ac:spMk id="9" creationId="{C4FF4C4B-0F98-87BE-6A27-B3C3F2160B2B}"/>
          </ac:spMkLst>
        </pc:spChg>
        <pc:spChg chg="mod">
          <ac:chgData name="Guzman Bozo, Jorge" userId="7b7a28fc-8d52-4259-bff0-8a9d1dc43ec9" providerId="ADAL" clId="{FFA6CA03-3B4A-45F2-A6A5-0E66EE1B1CF3}" dt="2023-06-24T16:39:43.988" v="1548" actId="1035"/>
          <ac:spMkLst>
            <pc:docMk/>
            <pc:sldMk cId="3894065201" sldId="372"/>
            <ac:spMk id="12" creationId="{9978B8B7-923A-C049-CA30-D7C9B4EA4EAC}"/>
          </ac:spMkLst>
        </pc:spChg>
        <pc:picChg chg="add mod modCrop">
          <ac:chgData name="Guzman Bozo, Jorge" userId="7b7a28fc-8d52-4259-bff0-8a9d1dc43ec9" providerId="ADAL" clId="{FFA6CA03-3B4A-45F2-A6A5-0E66EE1B1CF3}" dt="2023-06-24T16:39:45.287" v="1550" actId="1035"/>
          <ac:picMkLst>
            <pc:docMk/>
            <pc:sldMk cId="3894065201" sldId="372"/>
            <ac:picMk id="4" creationId="{A0879AE1-2523-4086-4D8D-3781C115570A}"/>
          </ac:picMkLst>
        </pc:picChg>
        <pc:picChg chg="del">
          <ac:chgData name="Guzman Bozo, Jorge" userId="7b7a28fc-8d52-4259-bff0-8a9d1dc43ec9" providerId="ADAL" clId="{FFA6CA03-3B4A-45F2-A6A5-0E66EE1B1CF3}" dt="2023-06-24T16:35:13.246" v="1483" actId="478"/>
          <ac:picMkLst>
            <pc:docMk/>
            <pc:sldMk cId="3894065201" sldId="372"/>
            <ac:picMk id="11" creationId="{99916DD3-0B55-5423-FB82-064DF0BD883C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6:53:40.769" v="1697" actId="1035"/>
        <pc:sldMkLst>
          <pc:docMk/>
          <pc:sldMk cId="2513837165" sldId="373"/>
        </pc:sldMkLst>
        <pc:spChg chg="add mod">
          <ac:chgData name="Guzman Bozo, Jorge" userId="7b7a28fc-8d52-4259-bff0-8a9d1dc43ec9" providerId="ADAL" clId="{FFA6CA03-3B4A-45F2-A6A5-0E66EE1B1CF3}" dt="2023-06-24T16:53:10.526" v="1689"/>
          <ac:spMkLst>
            <pc:docMk/>
            <pc:sldMk cId="2513837165" sldId="373"/>
            <ac:spMk id="5" creationId="{E18E2193-7B0C-0946-1757-88C20C68AA7A}"/>
          </ac:spMkLst>
        </pc:spChg>
        <pc:spChg chg="mod">
          <ac:chgData name="Guzman Bozo, Jorge" userId="7b7a28fc-8d52-4259-bff0-8a9d1dc43ec9" providerId="ADAL" clId="{FFA6CA03-3B4A-45F2-A6A5-0E66EE1B1CF3}" dt="2023-06-24T16:43:31.420" v="1589" actId="20577"/>
          <ac:spMkLst>
            <pc:docMk/>
            <pc:sldMk cId="2513837165" sldId="373"/>
            <ac:spMk id="7" creationId="{02FA21E0-BB92-1031-BA44-82B2B7EE33DE}"/>
          </ac:spMkLst>
        </pc:spChg>
        <pc:spChg chg="mod">
          <ac:chgData name="Guzman Bozo, Jorge" userId="7b7a28fc-8d52-4259-bff0-8a9d1dc43ec9" providerId="ADAL" clId="{FFA6CA03-3B4A-45F2-A6A5-0E66EE1B1CF3}" dt="2023-06-24T16:47:13.221" v="1622" actId="20577"/>
          <ac:spMkLst>
            <pc:docMk/>
            <pc:sldMk cId="2513837165" sldId="373"/>
            <ac:spMk id="9" creationId="{C4FF4C4B-0F98-87BE-6A27-B3C3F2160B2B}"/>
          </ac:spMkLst>
        </pc:spChg>
        <pc:spChg chg="mod">
          <ac:chgData name="Guzman Bozo, Jorge" userId="7b7a28fc-8d52-4259-bff0-8a9d1dc43ec9" providerId="ADAL" clId="{FFA6CA03-3B4A-45F2-A6A5-0E66EE1B1CF3}" dt="2023-06-24T16:53:40.769" v="1697" actId="1035"/>
          <ac:spMkLst>
            <pc:docMk/>
            <pc:sldMk cId="2513837165" sldId="373"/>
            <ac:spMk id="12" creationId="{9978B8B7-923A-C049-CA30-D7C9B4EA4EAC}"/>
          </ac:spMkLst>
        </pc:spChg>
        <pc:picChg chg="add mod">
          <ac:chgData name="Guzman Bozo, Jorge" userId="7b7a28fc-8d52-4259-bff0-8a9d1dc43ec9" providerId="ADAL" clId="{FFA6CA03-3B4A-45F2-A6A5-0E66EE1B1CF3}" dt="2023-06-24T16:53:24.316" v="1693" actId="1076"/>
          <ac:picMkLst>
            <pc:docMk/>
            <pc:sldMk cId="2513837165" sldId="373"/>
            <ac:picMk id="4" creationId="{3C9AACD1-0552-5A6D-A580-84C26F3A0F6E}"/>
          </ac:picMkLst>
        </pc:picChg>
        <pc:picChg chg="del">
          <ac:chgData name="Guzman Bozo, Jorge" userId="7b7a28fc-8d52-4259-bff0-8a9d1dc43ec9" providerId="ADAL" clId="{FFA6CA03-3B4A-45F2-A6A5-0E66EE1B1CF3}" dt="2023-06-24T16:46:33.536" v="1606" actId="478"/>
          <ac:picMkLst>
            <pc:docMk/>
            <pc:sldMk cId="2513837165" sldId="373"/>
            <ac:picMk id="11" creationId="{99916DD3-0B55-5423-FB82-064DF0BD883C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6:54:08.366" v="1698"/>
        <pc:sldMkLst>
          <pc:docMk/>
          <pc:sldMk cId="1171439447" sldId="374"/>
        </pc:sldMkLst>
        <pc:spChg chg="add mod">
          <ac:chgData name="Guzman Bozo, Jorge" userId="7b7a28fc-8d52-4259-bff0-8a9d1dc43ec9" providerId="ADAL" clId="{FFA6CA03-3B4A-45F2-A6A5-0E66EE1B1CF3}" dt="2023-06-24T16:54:08.366" v="1698"/>
          <ac:spMkLst>
            <pc:docMk/>
            <pc:sldMk cId="1171439447" sldId="374"/>
            <ac:spMk id="6" creationId="{DF5F386A-02B5-340F-1F52-B84D6CD92C58}"/>
          </ac:spMkLst>
        </pc:spChg>
        <pc:spChg chg="mod">
          <ac:chgData name="Guzman Bozo, Jorge" userId="7b7a28fc-8d52-4259-bff0-8a9d1dc43ec9" providerId="ADAL" clId="{FFA6CA03-3B4A-45F2-A6A5-0E66EE1B1CF3}" dt="2023-06-24T16:48:34.641" v="1644" actId="20577"/>
          <ac:spMkLst>
            <pc:docMk/>
            <pc:sldMk cId="1171439447" sldId="374"/>
            <ac:spMk id="7" creationId="{02FA21E0-BB92-1031-BA44-82B2B7EE33DE}"/>
          </ac:spMkLst>
        </pc:spChg>
        <pc:spChg chg="mod">
          <ac:chgData name="Guzman Bozo, Jorge" userId="7b7a28fc-8d52-4259-bff0-8a9d1dc43ec9" providerId="ADAL" clId="{FFA6CA03-3B4A-45F2-A6A5-0E66EE1B1CF3}" dt="2023-06-24T16:51:43.760" v="1662" actId="20577"/>
          <ac:spMkLst>
            <pc:docMk/>
            <pc:sldMk cId="1171439447" sldId="374"/>
            <ac:spMk id="9" creationId="{C4FF4C4B-0F98-87BE-6A27-B3C3F2160B2B}"/>
          </ac:spMkLst>
        </pc:spChg>
        <pc:spChg chg="mod">
          <ac:chgData name="Guzman Bozo, Jorge" userId="7b7a28fc-8d52-4259-bff0-8a9d1dc43ec9" providerId="ADAL" clId="{FFA6CA03-3B4A-45F2-A6A5-0E66EE1B1CF3}" dt="2023-06-24T16:52:06.768" v="1672" actId="1036"/>
          <ac:spMkLst>
            <pc:docMk/>
            <pc:sldMk cId="1171439447" sldId="374"/>
            <ac:spMk id="12" creationId="{9978B8B7-923A-C049-CA30-D7C9B4EA4EAC}"/>
          </ac:spMkLst>
        </pc:spChg>
        <pc:picChg chg="del">
          <ac:chgData name="Guzman Bozo, Jorge" userId="7b7a28fc-8d52-4259-bff0-8a9d1dc43ec9" providerId="ADAL" clId="{FFA6CA03-3B4A-45F2-A6A5-0E66EE1B1CF3}" dt="2023-06-24T16:48:24.316" v="1641" actId="478"/>
          <ac:picMkLst>
            <pc:docMk/>
            <pc:sldMk cId="1171439447" sldId="374"/>
            <ac:picMk id="4" creationId="{3C9AACD1-0552-5A6D-A580-84C26F3A0F6E}"/>
          </ac:picMkLst>
        </pc:picChg>
        <pc:picChg chg="add mod">
          <ac:chgData name="Guzman Bozo, Jorge" userId="7b7a28fc-8d52-4259-bff0-8a9d1dc43ec9" providerId="ADAL" clId="{FFA6CA03-3B4A-45F2-A6A5-0E66EE1B1CF3}" dt="2023-06-24T16:52:17.019" v="1686" actId="1076"/>
          <ac:picMkLst>
            <pc:docMk/>
            <pc:sldMk cId="1171439447" sldId="374"/>
            <ac:picMk id="5" creationId="{83868513-420D-F00E-1945-776A2418E4A3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1B6469-068C-4C99-817E-D1CE298FF5EF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4D7F3A96-0791-4691-854B-9F6E04F681A6}">
      <dgm:prSet phldrT="[Texto]" custT="1"/>
      <dgm:spPr/>
      <dgm:t>
        <a:bodyPr/>
        <a:lstStyle/>
        <a:p>
          <a:r>
            <a:rPr lang="es-CL" sz="3200" dirty="0"/>
            <a:t>Análisis</a:t>
          </a:r>
        </a:p>
      </dgm:t>
    </dgm:pt>
    <dgm:pt modelId="{ECBAD263-83E6-4DA5-A3BA-49A4CA5E8C45}" type="parTrans" cxnId="{FE1E9FDF-00A9-4885-80E2-5412C8DEE1D9}">
      <dgm:prSet/>
      <dgm:spPr/>
      <dgm:t>
        <a:bodyPr/>
        <a:lstStyle/>
        <a:p>
          <a:endParaRPr lang="es-CL" sz="4400"/>
        </a:p>
      </dgm:t>
    </dgm:pt>
    <dgm:pt modelId="{9839FB4F-FE61-4D07-9AE8-7C98D4707FE5}" type="sibTrans" cxnId="{FE1E9FDF-00A9-4885-80E2-5412C8DEE1D9}">
      <dgm:prSet/>
      <dgm:spPr/>
      <dgm:t>
        <a:bodyPr/>
        <a:lstStyle/>
        <a:p>
          <a:endParaRPr lang="es-CL" sz="4400"/>
        </a:p>
      </dgm:t>
    </dgm:pt>
    <dgm:pt modelId="{0209CF56-564F-44C8-9DBA-2921F7F48C26}">
      <dgm:prSet phldrT="[Texto]" custT="1"/>
      <dgm:spPr/>
      <dgm:t>
        <a:bodyPr/>
        <a:lstStyle/>
        <a:p>
          <a:r>
            <a:rPr lang="es-CL" sz="2800" dirty="0"/>
            <a:t>Plan de proyecto</a:t>
          </a:r>
        </a:p>
      </dgm:t>
    </dgm:pt>
    <dgm:pt modelId="{00183056-E897-4647-A461-0EC9FAEB3265}" type="parTrans" cxnId="{A2339035-0711-48CE-B073-CDE902FEB16E}">
      <dgm:prSet/>
      <dgm:spPr/>
      <dgm:t>
        <a:bodyPr/>
        <a:lstStyle/>
        <a:p>
          <a:endParaRPr lang="es-CL" sz="4400"/>
        </a:p>
      </dgm:t>
    </dgm:pt>
    <dgm:pt modelId="{4604FDAC-2E08-4B88-945D-3FEA7E6B9354}" type="sibTrans" cxnId="{A2339035-0711-48CE-B073-CDE902FEB16E}">
      <dgm:prSet/>
      <dgm:spPr/>
      <dgm:t>
        <a:bodyPr/>
        <a:lstStyle/>
        <a:p>
          <a:endParaRPr lang="es-CL" sz="4400"/>
        </a:p>
      </dgm:t>
    </dgm:pt>
    <dgm:pt modelId="{680DA682-502A-44D5-8246-E6996DA0192E}">
      <dgm:prSet phldrT="[Texto]" custT="1"/>
      <dgm:spPr/>
      <dgm:t>
        <a:bodyPr/>
        <a:lstStyle/>
        <a:p>
          <a:r>
            <a:rPr lang="es-CL" sz="2800" dirty="0"/>
            <a:t>Documento ERS</a:t>
          </a:r>
        </a:p>
      </dgm:t>
    </dgm:pt>
    <dgm:pt modelId="{CB62A96F-6D67-4498-86C3-12794C62ADF2}" type="parTrans" cxnId="{658E3A33-3D89-4DE8-A692-4B9BF3186C59}">
      <dgm:prSet/>
      <dgm:spPr/>
      <dgm:t>
        <a:bodyPr/>
        <a:lstStyle/>
        <a:p>
          <a:endParaRPr lang="es-CL" sz="4400"/>
        </a:p>
      </dgm:t>
    </dgm:pt>
    <dgm:pt modelId="{1C12F9AB-1C99-4E04-AD0C-36DE7830FC44}" type="sibTrans" cxnId="{658E3A33-3D89-4DE8-A692-4B9BF3186C59}">
      <dgm:prSet/>
      <dgm:spPr/>
      <dgm:t>
        <a:bodyPr/>
        <a:lstStyle/>
        <a:p>
          <a:endParaRPr lang="es-CL" sz="4400"/>
        </a:p>
      </dgm:t>
    </dgm:pt>
    <dgm:pt modelId="{F5A77B27-15FB-4B25-8A57-66987FC1832B}">
      <dgm:prSet phldrT="[Texto]" custT="1"/>
      <dgm:spPr/>
      <dgm:t>
        <a:bodyPr/>
        <a:lstStyle/>
        <a:p>
          <a:r>
            <a:rPr lang="es-CL" sz="3200" dirty="0"/>
            <a:t>Diseño</a:t>
          </a:r>
        </a:p>
      </dgm:t>
    </dgm:pt>
    <dgm:pt modelId="{B0CFF27C-89D7-442C-83A8-20D76F8ED27D}" type="parTrans" cxnId="{F076AE5D-B291-4B96-9C82-43311D5663D6}">
      <dgm:prSet/>
      <dgm:spPr/>
      <dgm:t>
        <a:bodyPr/>
        <a:lstStyle/>
        <a:p>
          <a:endParaRPr lang="es-CL" sz="4400"/>
        </a:p>
      </dgm:t>
    </dgm:pt>
    <dgm:pt modelId="{9A5AB187-7AB9-4F6E-8E3F-8A54D50CCA03}" type="sibTrans" cxnId="{F076AE5D-B291-4B96-9C82-43311D5663D6}">
      <dgm:prSet/>
      <dgm:spPr/>
      <dgm:t>
        <a:bodyPr/>
        <a:lstStyle/>
        <a:p>
          <a:endParaRPr lang="es-CL" sz="4400"/>
        </a:p>
      </dgm:t>
    </dgm:pt>
    <dgm:pt modelId="{C12F11B8-B310-4273-AE3A-6016D2EC00AF}">
      <dgm:prSet phldrT="[Texto]" custT="1"/>
      <dgm:spPr/>
      <dgm:t>
        <a:bodyPr/>
        <a:lstStyle/>
        <a:p>
          <a:r>
            <a:rPr lang="es-CL" sz="2800" dirty="0"/>
            <a:t>Diagramas arquitectura</a:t>
          </a:r>
        </a:p>
      </dgm:t>
    </dgm:pt>
    <dgm:pt modelId="{CBEC8E73-9D1D-4F45-A8E5-00494C190731}" type="parTrans" cxnId="{4E430BB8-104E-4720-BD0C-BB4347982CC4}">
      <dgm:prSet/>
      <dgm:spPr/>
      <dgm:t>
        <a:bodyPr/>
        <a:lstStyle/>
        <a:p>
          <a:endParaRPr lang="es-CL" sz="4400"/>
        </a:p>
      </dgm:t>
    </dgm:pt>
    <dgm:pt modelId="{C0135BDC-EC4B-49B2-8F55-4A6F5AE6A419}" type="sibTrans" cxnId="{4E430BB8-104E-4720-BD0C-BB4347982CC4}">
      <dgm:prSet/>
      <dgm:spPr/>
      <dgm:t>
        <a:bodyPr/>
        <a:lstStyle/>
        <a:p>
          <a:endParaRPr lang="es-CL" sz="4400"/>
        </a:p>
      </dgm:t>
    </dgm:pt>
    <dgm:pt modelId="{42A78463-9AAF-46BF-AF68-FD036C47C01B}">
      <dgm:prSet phldrT="[Texto]" custT="1"/>
      <dgm:spPr/>
      <dgm:t>
        <a:bodyPr/>
        <a:lstStyle/>
        <a:p>
          <a:r>
            <a:rPr lang="es-CL" sz="2800" dirty="0"/>
            <a:t>Construcción</a:t>
          </a:r>
        </a:p>
      </dgm:t>
    </dgm:pt>
    <dgm:pt modelId="{5750F13E-261E-4BA2-A39B-19A9CAA4B43E}" type="parTrans" cxnId="{1FC845D9-6735-4294-A7AF-B1A7CA1FE1BA}">
      <dgm:prSet/>
      <dgm:spPr/>
      <dgm:t>
        <a:bodyPr/>
        <a:lstStyle/>
        <a:p>
          <a:endParaRPr lang="es-CL" sz="4400"/>
        </a:p>
      </dgm:t>
    </dgm:pt>
    <dgm:pt modelId="{A7FF063E-E800-4F99-A31C-E6B6A37C39B2}" type="sibTrans" cxnId="{1FC845D9-6735-4294-A7AF-B1A7CA1FE1BA}">
      <dgm:prSet/>
      <dgm:spPr/>
      <dgm:t>
        <a:bodyPr/>
        <a:lstStyle/>
        <a:p>
          <a:endParaRPr lang="es-CL" sz="4400"/>
        </a:p>
      </dgm:t>
    </dgm:pt>
    <dgm:pt modelId="{BE9BCCE0-585A-43F8-BFB3-D8B1F71FAADB}">
      <dgm:prSet phldrT="[Texto]" custT="1"/>
      <dgm:spPr/>
      <dgm:t>
        <a:bodyPr/>
        <a:lstStyle/>
        <a:p>
          <a:r>
            <a:rPr lang="es-CL" sz="2800" dirty="0"/>
            <a:t>Código fuente</a:t>
          </a:r>
        </a:p>
      </dgm:t>
    </dgm:pt>
    <dgm:pt modelId="{7F07C49E-2735-4D44-890D-05946B109E07}" type="parTrans" cxnId="{69AAEC79-8A8C-44AF-BDDA-E8F5D66F6BB5}">
      <dgm:prSet/>
      <dgm:spPr/>
      <dgm:t>
        <a:bodyPr/>
        <a:lstStyle/>
        <a:p>
          <a:endParaRPr lang="es-CL" sz="4400"/>
        </a:p>
      </dgm:t>
    </dgm:pt>
    <dgm:pt modelId="{92202C10-7828-4DA4-AE35-FB5349EE78A8}" type="sibTrans" cxnId="{69AAEC79-8A8C-44AF-BDDA-E8F5D66F6BB5}">
      <dgm:prSet/>
      <dgm:spPr/>
      <dgm:t>
        <a:bodyPr/>
        <a:lstStyle/>
        <a:p>
          <a:endParaRPr lang="es-CL" sz="4400"/>
        </a:p>
      </dgm:t>
    </dgm:pt>
    <dgm:pt modelId="{C8BD83B5-0206-492E-9642-2E86ECFC81BB}">
      <dgm:prSet phldrT="[Texto]" custT="1"/>
      <dgm:spPr/>
      <dgm:t>
        <a:bodyPr/>
        <a:lstStyle/>
        <a:p>
          <a:r>
            <a:rPr lang="es-CL" sz="3200" dirty="0"/>
            <a:t>Pruebas</a:t>
          </a:r>
        </a:p>
      </dgm:t>
    </dgm:pt>
    <dgm:pt modelId="{FAB8B30A-0013-468A-B21A-DCF1F3B21A66}" type="parTrans" cxnId="{150D10AE-8432-4059-BBC5-CD45C94A8F97}">
      <dgm:prSet/>
      <dgm:spPr/>
      <dgm:t>
        <a:bodyPr/>
        <a:lstStyle/>
        <a:p>
          <a:endParaRPr lang="es-CL" sz="4400"/>
        </a:p>
      </dgm:t>
    </dgm:pt>
    <dgm:pt modelId="{F1C1EFD8-8365-4BA1-80C7-F6793C477C53}" type="sibTrans" cxnId="{150D10AE-8432-4059-BBC5-CD45C94A8F97}">
      <dgm:prSet/>
      <dgm:spPr/>
      <dgm:t>
        <a:bodyPr/>
        <a:lstStyle/>
        <a:p>
          <a:endParaRPr lang="es-CL" sz="4400"/>
        </a:p>
      </dgm:t>
    </dgm:pt>
    <dgm:pt modelId="{19D8F912-4213-474B-B926-D6FEE2ADED98}">
      <dgm:prSet phldrT="[Texto]" custT="1"/>
      <dgm:spPr/>
      <dgm:t>
        <a:bodyPr tIns="0"/>
        <a:lstStyle/>
        <a:p>
          <a:pPr defTabSz="625475"/>
          <a:r>
            <a:rPr lang="es-CL" sz="2800" dirty="0"/>
            <a:t>Casos de prueba</a:t>
          </a:r>
        </a:p>
      </dgm:t>
    </dgm:pt>
    <dgm:pt modelId="{8F532393-9AB7-4F33-83FC-A49273299F0F}" type="parTrans" cxnId="{2522EEFF-8051-4A2A-92EA-5C248693E293}">
      <dgm:prSet/>
      <dgm:spPr/>
      <dgm:t>
        <a:bodyPr/>
        <a:lstStyle/>
        <a:p>
          <a:endParaRPr lang="es-CL" sz="4400"/>
        </a:p>
      </dgm:t>
    </dgm:pt>
    <dgm:pt modelId="{A07F8FD9-B30F-4387-B52B-24ED553145E4}" type="sibTrans" cxnId="{2522EEFF-8051-4A2A-92EA-5C248693E293}">
      <dgm:prSet/>
      <dgm:spPr/>
      <dgm:t>
        <a:bodyPr/>
        <a:lstStyle/>
        <a:p>
          <a:endParaRPr lang="es-CL" sz="4400"/>
        </a:p>
      </dgm:t>
    </dgm:pt>
    <dgm:pt modelId="{947B52BC-FEAB-4756-A49C-CFF44E50D6DF}">
      <dgm:prSet phldrT="[Texto]" custT="1"/>
      <dgm:spPr/>
      <dgm:t>
        <a:bodyPr tIns="0"/>
        <a:lstStyle/>
        <a:p>
          <a:pPr defTabSz="625475"/>
          <a:r>
            <a:rPr lang="es-CL" sz="2800" dirty="0"/>
            <a:t>Registro de defectos</a:t>
          </a:r>
        </a:p>
      </dgm:t>
    </dgm:pt>
    <dgm:pt modelId="{214DD9FD-C4C4-4A3D-B54C-05E0E781E251}" type="parTrans" cxnId="{69BE6863-B5BE-42B1-BD46-AC36759BE0F4}">
      <dgm:prSet/>
      <dgm:spPr/>
      <dgm:t>
        <a:bodyPr/>
        <a:lstStyle/>
        <a:p>
          <a:endParaRPr lang="es-CL" sz="4400"/>
        </a:p>
      </dgm:t>
    </dgm:pt>
    <dgm:pt modelId="{A2113BE4-F66F-49DA-BAE1-A7D22D41FCA9}" type="sibTrans" cxnId="{69BE6863-B5BE-42B1-BD46-AC36759BE0F4}">
      <dgm:prSet/>
      <dgm:spPr/>
      <dgm:t>
        <a:bodyPr/>
        <a:lstStyle/>
        <a:p>
          <a:endParaRPr lang="es-CL" sz="4400"/>
        </a:p>
      </dgm:t>
    </dgm:pt>
    <dgm:pt modelId="{498C9CD4-E04E-4E33-8C53-7F53D869C380}">
      <dgm:prSet phldrT="[Texto]" custT="1"/>
      <dgm:spPr/>
      <dgm:t>
        <a:bodyPr tIns="0"/>
        <a:lstStyle/>
        <a:p>
          <a:pPr defTabSz="625475"/>
          <a:r>
            <a:rPr lang="es-CL" sz="2800" dirty="0"/>
            <a:t>Software corregido</a:t>
          </a:r>
        </a:p>
      </dgm:t>
    </dgm:pt>
    <dgm:pt modelId="{86F5CE87-E4A9-4741-A131-9573065DA804}" type="parTrans" cxnId="{59DE14A3-F619-4D4A-AA52-34DA201603E2}">
      <dgm:prSet/>
      <dgm:spPr/>
      <dgm:t>
        <a:bodyPr/>
        <a:lstStyle/>
        <a:p>
          <a:endParaRPr lang="es-CL" sz="4400"/>
        </a:p>
      </dgm:t>
    </dgm:pt>
    <dgm:pt modelId="{4DCF2107-0494-4625-B03B-CC41558DC903}" type="sibTrans" cxnId="{59DE14A3-F619-4D4A-AA52-34DA201603E2}">
      <dgm:prSet/>
      <dgm:spPr/>
      <dgm:t>
        <a:bodyPr/>
        <a:lstStyle/>
        <a:p>
          <a:endParaRPr lang="es-CL" sz="4400"/>
        </a:p>
      </dgm:t>
    </dgm:pt>
    <dgm:pt modelId="{74A75F4E-05E9-40C3-A91F-BE40712658EB}">
      <dgm:prSet phldrT="[Texto]" custT="1"/>
      <dgm:spPr/>
      <dgm:t>
        <a:bodyPr/>
        <a:lstStyle/>
        <a:p>
          <a:r>
            <a:rPr lang="es-CL" sz="2800" dirty="0"/>
            <a:t>Implementación</a:t>
          </a:r>
        </a:p>
      </dgm:t>
    </dgm:pt>
    <dgm:pt modelId="{A80A230E-A358-4DE7-B8B5-DC12F9628CB8}" type="parTrans" cxnId="{3ECF58E1-6507-404D-83D1-F8D742494AFF}">
      <dgm:prSet/>
      <dgm:spPr/>
      <dgm:t>
        <a:bodyPr/>
        <a:lstStyle/>
        <a:p>
          <a:endParaRPr lang="es-CL" sz="4400"/>
        </a:p>
      </dgm:t>
    </dgm:pt>
    <dgm:pt modelId="{6E894EE6-91C2-4932-82DC-8B1107432A2C}" type="sibTrans" cxnId="{3ECF58E1-6507-404D-83D1-F8D742494AFF}">
      <dgm:prSet/>
      <dgm:spPr/>
      <dgm:t>
        <a:bodyPr/>
        <a:lstStyle/>
        <a:p>
          <a:endParaRPr lang="es-CL" sz="4400"/>
        </a:p>
      </dgm:t>
    </dgm:pt>
    <dgm:pt modelId="{6874AF75-B185-4A23-AE05-EB6DEABDCE8A}">
      <dgm:prSet phldrT="[Texto]" custT="1"/>
      <dgm:spPr/>
      <dgm:t>
        <a:bodyPr/>
        <a:lstStyle/>
        <a:p>
          <a:r>
            <a:rPr lang="es-CL" sz="2800" dirty="0"/>
            <a:t>Software instalado</a:t>
          </a:r>
        </a:p>
      </dgm:t>
    </dgm:pt>
    <dgm:pt modelId="{72A82B2C-76F3-47F0-B332-69F0AD266C95}" type="parTrans" cxnId="{568CDE9C-5D96-4373-A7BC-92712A840AA3}">
      <dgm:prSet/>
      <dgm:spPr/>
      <dgm:t>
        <a:bodyPr/>
        <a:lstStyle/>
        <a:p>
          <a:endParaRPr lang="es-CL" sz="4400"/>
        </a:p>
      </dgm:t>
    </dgm:pt>
    <dgm:pt modelId="{DED600AA-1649-4102-A817-ECE48BADC241}" type="sibTrans" cxnId="{568CDE9C-5D96-4373-A7BC-92712A840AA3}">
      <dgm:prSet/>
      <dgm:spPr/>
      <dgm:t>
        <a:bodyPr/>
        <a:lstStyle/>
        <a:p>
          <a:endParaRPr lang="es-CL" sz="4400"/>
        </a:p>
      </dgm:t>
    </dgm:pt>
    <dgm:pt modelId="{701C0710-FE50-4F1D-94F0-1FBB71C9A7CA}">
      <dgm:prSet phldrT="[Texto]" custT="1"/>
      <dgm:spPr/>
      <dgm:t>
        <a:bodyPr/>
        <a:lstStyle/>
        <a:p>
          <a:r>
            <a:rPr lang="es-CL" sz="2800" dirty="0"/>
            <a:t>Casos de uso</a:t>
          </a:r>
        </a:p>
      </dgm:t>
    </dgm:pt>
    <dgm:pt modelId="{0A209ABB-1F46-48C7-8DB7-EFDA5F935B3A}" type="parTrans" cxnId="{924E782E-4602-44FE-BDF5-30DDAA371DD0}">
      <dgm:prSet/>
      <dgm:spPr/>
      <dgm:t>
        <a:bodyPr/>
        <a:lstStyle/>
        <a:p>
          <a:endParaRPr lang="es-CL" sz="4400"/>
        </a:p>
      </dgm:t>
    </dgm:pt>
    <dgm:pt modelId="{74F3A47D-AD90-4DB6-BA2F-39F565A93D6C}" type="sibTrans" cxnId="{924E782E-4602-44FE-BDF5-30DDAA371DD0}">
      <dgm:prSet/>
      <dgm:spPr/>
      <dgm:t>
        <a:bodyPr/>
        <a:lstStyle/>
        <a:p>
          <a:endParaRPr lang="es-CL" sz="4400"/>
        </a:p>
      </dgm:t>
    </dgm:pt>
    <dgm:pt modelId="{09B8C8B4-135E-4B89-B39A-F1769C77BA57}">
      <dgm:prSet phldrT="[Texto]" custT="1"/>
      <dgm:spPr/>
      <dgm:t>
        <a:bodyPr/>
        <a:lstStyle/>
        <a:p>
          <a:r>
            <a:rPr lang="es-CL" sz="2800" dirty="0"/>
            <a:t>Modelo ER</a:t>
          </a:r>
        </a:p>
      </dgm:t>
    </dgm:pt>
    <dgm:pt modelId="{9C217183-7C95-426F-9807-6E5055B05B72}" type="parTrans" cxnId="{9E616022-76E3-462F-A5C1-F8AF34B40443}">
      <dgm:prSet/>
      <dgm:spPr/>
      <dgm:t>
        <a:bodyPr/>
        <a:lstStyle/>
        <a:p>
          <a:endParaRPr lang="es-CL" sz="4400"/>
        </a:p>
      </dgm:t>
    </dgm:pt>
    <dgm:pt modelId="{D5355538-C9F9-4AF6-A5AE-A90EF1A2C5A6}" type="sibTrans" cxnId="{9E616022-76E3-462F-A5C1-F8AF34B40443}">
      <dgm:prSet/>
      <dgm:spPr/>
      <dgm:t>
        <a:bodyPr/>
        <a:lstStyle/>
        <a:p>
          <a:endParaRPr lang="es-CL" sz="4400"/>
        </a:p>
      </dgm:t>
    </dgm:pt>
    <dgm:pt modelId="{CD30EC56-90D6-4E33-9D3F-E799295C04C9}">
      <dgm:prSet phldrT="[Texto]" custT="1"/>
      <dgm:spPr/>
      <dgm:t>
        <a:bodyPr/>
        <a:lstStyle/>
        <a:p>
          <a:r>
            <a:rPr lang="es-CL" sz="2800" dirty="0"/>
            <a:t>Scripts BDD</a:t>
          </a:r>
        </a:p>
      </dgm:t>
    </dgm:pt>
    <dgm:pt modelId="{D87EFEE0-BD24-479E-979D-2DC45ED51B28}" type="parTrans" cxnId="{BE82BE85-8AB9-4A18-A231-DF5281C8F8C5}">
      <dgm:prSet/>
      <dgm:spPr/>
      <dgm:t>
        <a:bodyPr/>
        <a:lstStyle/>
        <a:p>
          <a:endParaRPr lang="es-CL" sz="4400"/>
        </a:p>
      </dgm:t>
    </dgm:pt>
    <dgm:pt modelId="{F980771B-9E53-4944-AC1A-3280657B2BEA}" type="sibTrans" cxnId="{BE82BE85-8AB9-4A18-A231-DF5281C8F8C5}">
      <dgm:prSet/>
      <dgm:spPr/>
      <dgm:t>
        <a:bodyPr/>
        <a:lstStyle/>
        <a:p>
          <a:endParaRPr lang="es-CL" sz="4400"/>
        </a:p>
      </dgm:t>
    </dgm:pt>
    <dgm:pt modelId="{2CDFE641-50CF-43A6-BA83-6C2C7B4E7B6E}">
      <dgm:prSet phldrT="[Texto]" custT="1"/>
      <dgm:spPr/>
      <dgm:t>
        <a:bodyPr/>
        <a:lstStyle/>
        <a:p>
          <a:r>
            <a:rPr lang="es-CL" sz="2800" dirty="0"/>
            <a:t>Manuales</a:t>
          </a:r>
        </a:p>
      </dgm:t>
    </dgm:pt>
    <dgm:pt modelId="{603576EC-93A9-44F3-9FDC-C3DE1EEC8741}" type="parTrans" cxnId="{AAA3034A-29FC-47D5-A892-90EF8E22F7C6}">
      <dgm:prSet/>
      <dgm:spPr/>
      <dgm:t>
        <a:bodyPr/>
        <a:lstStyle/>
        <a:p>
          <a:endParaRPr lang="es-CL" sz="4400"/>
        </a:p>
      </dgm:t>
    </dgm:pt>
    <dgm:pt modelId="{5EE8A61F-405F-4207-A3CE-65D9E1AA13E5}" type="sibTrans" cxnId="{AAA3034A-29FC-47D5-A892-90EF8E22F7C6}">
      <dgm:prSet/>
      <dgm:spPr/>
      <dgm:t>
        <a:bodyPr/>
        <a:lstStyle/>
        <a:p>
          <a:endParaRPr lang="es-CL" sz="4400"/>
        </a:p>
      </dgm:t>
    </dgm:pt>
    <dgm:pt modelId="{952B3C32-56FD-4A58-BA7C-EF8EF6D518F0}" type="pres">
      <dgm:prSet presAssocID="{951B6469-068C-4C99-817E-D1CE298FF5EF}" presName="Name0" presStyleCnt="0">
        <dgm:presLayoutVars>
          <dgm:dir/>
          <dgm:animLvl val="lvl"/>
          <dgm:resizeHandles val="exact"/>
        </dgm:presLayoutVars>
      </dgm:prSet>
      <dgm:spPr/>
    </dgm:pt>
    <dgm:pt modelId="{0B1E7AA7-E8D0-422A-A91D-4A7803E8E385}" type="pres">
      <dgm:prSet presAssocID="{951B6469-068C-4C99-817E-D1CE298FF5EF}" presName="tSp" presStyleCnt="0"/>
      <dgm:spPr/>
    </dgm:pt>
    <dgm:pt modelId="{498661E8-8BBA-453C-9CC9-C7027F7B4D0D}" type="pres">
      <dgm:prSet presAssocID="{951B6469-068C-4C99-817E-D1CE298FF5EF}" presName="bSp" presStyleCnt="0"/>
      <dgm:spPr/>
    </dgm:pt>
    <dgm:pt modelId="{0147C20F-E5E4-4F06-B2C7-ADD20DAD51EB}" type="pres">
      <dgm:prSet presAssocID="{951B6469-068C-4C99-817E-D1CE298FF5EF}" presName="process" presStyleCnt="0"/>
      <dgm:spPr/>
    </dgm:pt>
    <dgm:pt modelId="{6B52A858-E3FE-44D6-8BA4-4C474536CD86}" type="pres">
      <dgm:prSet presAssocID="{4D7F3A96-0791-4691-854B-9F6E04F681A6}" presName="composite1" presStyleCnt="0"/>
      <dgm:spPr/>
    </dgm:pt>
    <dgm:pt modelId="{67C84810-4505-47F1-92AB-E6B80AFB9362}" type="pres">
      <dgm:prSet presAssocID="{4D7F3A96-0791-4691-854B-9F6E04F681A6}" presName="dummyNode1" presStyleLbl="node1" presStyleIdx="0" presStyleCnt="5"/>
      <dgm:spPr/>
    </dgm:pt>
    <dgm:pt modelId="{5B496203-ACFC-4944-9579-E974DC041C4F}" type="pres">
      <dgm:prSet presAssocID="{4D7F3A96-0791-4691-854B-9F6E04F681A6}" presName="childNode1" presStyleLbl="bgAcc1" presStyleIdx="0" presStyleCnt="5">
        <dgm:presLayoutVars>
          <dgm:bulletEnabled val="1"/>
        </dgm:presLayoutVars>
      </dgm:prSet>
      <dgm:spPr/>
    </dgm:pt>
    <dgm:pt modelId="{C3DCCE4B-41FD-4FD8-82C7-11B5CDC5BBBD}" type="pres">
      <dgm:prSet presAssocID="{4D7F3A96-0791-4691-854B-9F6E04F681A6}" presName="childNode1tx" presStyleLbl="bgAcc1" presStyleIdx="0" presStyleCnt="5">
        <dgm:presLayoutVars>
          <dgm:bulletEnabled val="1"/>
        </dgm:presLayoutVars>
      </dgm:prSet>
      <dgm:spPr/>
    </dgm:pt>
    <dgm:pt modelId="{9C8BBB87-9C0C-4576-8ECB-051E5798D8F4}" type="pres">
      <dgm:prSet presAssocID="{4D7F3A96-0791-4691-854B-9F6E04F681A6}" presName="parentNode1" presStyleLbl="node1" presStyleIdx="0" presStyleCnt="5" custLinFactNeighborX="-2320" custLinFactNeighborY="36204">
        <dgm:presLayoutVars>
          <dgm:chMax val="1"/>
          <dgm:bulletEnabled val="1"/>
        </dgm:presLayoutVars>
      </dgm:prSet>
      <dgm:spPr/>
    </dgm:pt>
    <dgm:pt modelId="{2DD873D7-1EE7-4F55-A1D9-776FD2478380}" type="pres">
      <dgm:prSet presAssocID="{4D7F3A96-0791-4691-854B-9F6E04F681A6}" presName="connSite1" presStyleCnt="0"/>
      <dgm:spPr/>
    </dgm:pt>
    <dgm:pt modelId="{C0F702D5-5391-488B-B958-E7C7A1698F50}" type="pres">
      <dgm:prSet presAssocID="{9839FB4F-FE61-4D07-9AE8-7C98D4707FE5}" presName="Name9" presStyleLbl="sibTrans2D1" presStyleIdx="0" presStyleCnt="4"/>
      <dgm:spPr/>
    </dgm:pt>
    <dgm:pt modelId="{BDCBBF35-78B2-405D-83AA-53786114C999}" type="pres">
      <dgm:prSet presAssocID="{F5A77B27-15FB-4B25-8A57-66987FC1832B}" presName="composite2" presStyleCnt="0"/>
      <dgm:spPr/>
    </dgm:pt>
    <dgm:pt modelId="{5D4B565C-D98B-4F9D-8252-2F1420A077DE}" type="pres">
      <dgm:prSet presAssocID="{F5A77B27-15FB-4B25-8A57-66987FC1832B}" presName="dummyNode2" presStyleLbl="node1" presStyleIdx="0" presStyleCnt="5"/>
      <dgm:spPr/>
    </dgm:pt>
    <dgm:pt modelId="{55CF310D-8D72-4876-BE5B-C5227F3495B2}" type="pres">
      <dgm:prSet presAssocID="{F5A77B27-15FB-4B25-8A57-66987FC1832B}" presName="childNode2" presStyleLbl="bgAcc1" presStyleIdx="1" presStyleCnt="5" custScaleY="123403">
        <dgm:presLayoutVars>
          <dgm:bulletEnabled val="1"/>
        </dgm:presLayoutVars>
      </dgm:prSet>
      <dgm:spPr/>
    </dgm:pt>
    <dgm:pt modelId="{4B6DDEFB-80EC-49BD-80A9-7E91E063A837}" type="pres">
      <dgm:prSet presAssocID="{F5A77B27-15FB-4B25-8A57-66987FC1832B}" presName="childNode2tx" presStyleLbl="bgAcc1" presStyleIdx="1" presStyleCnt="5">
        <dgm:presLayoutVars>
          <dgm:bulletEnabled val="1"/>
        </dgm:presLayoutVars>
      </dgm:prSet>
      <dgm:spPr/>
    </dgm:pt>
    <dgm:pt modelId="{4F84A977-C493-4E10-A995-ACD0DFD62587}" type="pres">
      <dgm:prSet presAssocID="{F5A77B27-15FB-4B25-8A57-66987FC1832B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E47DC5A7-F84A-49D6-B487-5183F01DBF4A}" type="pres">
      <dgm:prSet presAssocID="{F5A77B27-15FB-4B25-8A57-66987FC1832B}" presName="connSite2" presStyleCnt="0"/>
      <dgm:spPr/>
    </dgm:pt>
    <dgm:pt modelId="{42A19FC4-4659-4B8A-8A04-BA914A570FE2}" type="pres">
      <dgm:prSet presAssocID="{9A5AB187-7AB9-4F6E-8E3F-8A54D50CCA03}" presName="Name18" presStyleLbl="sibTrans2D1" presStyleIdx="1" presStyleCnt="4"/>
      <dgm:spPr/>
    </dgm:pt>
    <dgm:pt modelId="{86ADD0C3-2FB4-40C5-A2DB-CB6C57D2F444}" type="pres">
      <dgm:prSet presAssocID="{42A78463-9AAF-46BF-AF68-FD036C47C01B}" presName="composite1" presStyleCnt="0"/>
      <dgm:spPr/>
    </dgm:pt>
    <dgm:pt modelId="{76D12D2B-CB62-4318-A2D8-98F54E535213}" type="pres">
      <dgm:prSet presAssocID="{42A78463-9AAF-46BF-AF68-FD036C47C01B}" presName="dummyNode1" presStyleLbl="node1" presStyleIdx="1" presStyleCnt="5"/>
      <dgm:spPr/>
    </dgm:pt>
    <dgm:pt modelId="{F1B82237-0943-4BEE-9ED4-0F3105D2EF41}" type="pres">
      <dgm:prSet presAssocID="{42A78463-9AAF-46BF-AF68-FD036C47C01B}" presName="childNode1" presStyleLbl="bgAcc1" presStyleIdx="2" presStyleCnt="5">
        <dgm:presLayoutVars>
          <dgm:bulletEnabled val="1"/>
        </dgm:presLayoutVars>
      </dgm:prSet>
      <dgm:spPr/>
    </dgm:pt>
    <dgm:pt modelId="{D4AB0952-51D3-4383-A33B-B7C3948AB16C}" type="pres">
      <dgm:prSet presAssocID="{42A78463-9AAF-46BF-AF68-FD036C47C01B}" presName="childNode1tx" presStyleLbl="bgAcc1" presStyleIdx="2" presStyleCnt="5">
        <dgm:presLayoutVars>
          <dgm:bulletEnabled val="1"/>
        </dgm:presLayoutVars>
      </dgm:prSet>
      <dgm:spPr/>
    </dgm:pt>
    <dgm:pt modelId="{E6CA1D64-D272-41F3-BF7D-D077C9FEC99F}" type="pres">
      <dgm:prSet presAssocID="{42A78463-9AAF-46BF-AF68-FD036C47C01B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40A04F48-472A-42BF-BBE0-504651F31D0A}" type="pres">
      <dgm:prSet presAssocID="{42A78463-9AAF-46BF-AF68-FD036C47C01B}" presName="connSite1" presStyleCnt="0"/>
      <dgm:spPr/>
    </dgm:pt>
    <dgm:pt modelId="{C4EFF154-5EE2-4351-8A7D-7EB66E59EFCC}" type="pres">
      <dgm:prSet presAssocID="{A7FF063E-E800-4F99-A31C-E6B6A37C39B2}" presName="Name9" presStyleLbl="sibTrans2D1" presStyleIdx="2" presStyleCnt="4"/>
      <dgm:spPr/>
    </dgm:pt>
    <dgm:pt modelId="{20030A6A-2476-4F74-BB23-26DEBD6EADC8}" type="pres">
      <dgm:prSet presAssocID="{C8BD83B5-0206-492E-9642-2E86ECFC81BB}" presName="composite2" presStyleCnt="0"/>
      <dgm:spPr/>
    </dgm:pt>
    <dgm:pt modelId="{1F5282F1-72EE-45BB-9970-AAB0E085F901}" type="pres">
      <dgm:prSet presAssocID="{C8BD83B5-0206-492E-9642-2E86ECFC81BB}" presName="dummyNode2" presStyleLbl="node1" presStyleIdx="2" presStyleCnt="5"/>
      <dgm:spPr/>
    </dgm:pt>
    <dgm:pt modelId="{ED814645-48BC-4591-84BC-1C021B193327}" type="pres">
      <dgm:prSet presAssocID="{C8BD83B5-0206-492E-9642-2E86ECFC81BB}" presName="childNode2" presStyleLbl="bgAcc1" presStyleIdx="3" presStyleCnt="5" custScaleX="136742" custScaleY="123473">
        <dgm:presLayoutVars>
          <dgm:bulletEnabled val="1"/>
        </dgm:presLayoutVars>
      </dgm:prSet>
      <dgm:spPr/>
    </dgm:pt>
    <dgm:pt modelId="{23B95A4E-8120-47C9-BC88-5A0C9F3E34C1}" type="pres">
      <dgm:prSet presAssocID="{C8BD83B5-0206-492E-9642-2E86ECFC81BB}" presName="childNode2tx" presStyleLbl="bgAcc1" presStyleIdx="3" presStyleCnt="5">
        <dgm:presLayoutVars>
          <dgm:bulletEnabled val="1"/>
        </dgm:presLayoutVars>
      </dgm:prSet>
      <dgm:spPr/>
    </dgm:pt>
    <dgm:pt modelId="{6FD2DFD1-B201-48AA-91AD-25B37B0B0ED2}" type="pres">
      <dgm:prSet presAssocID="{C8BD83B5-0206-492E-9642-2E86ECFC81BB}" presName="parentNode2" presStyleLbl="node1" presStyleIdx="3" presStyleCnt="5" custLinFactNeighborX="6321" custLinFactNeighborY="-34966">
        <dgm:presLayoutVars>
          <dgm:chMax val="0"/>
          <dgm:bulletEnabled val="1"/>
        </dgm:presLayoutVars>
      </dgm:prSet>
      <dgm:spPr/>
    </dgm:pt>
    <dgm:pt modelId="{DB475DE9-F1A6-4000-8050-876F243A117F}" type="pres">
      <dgm:prSet presAssocID="{C8BD83B5-0206-492E-9642-2E86ECFC81BB}" presName="connSite2" presStyleCnt="0"/>
      <dgm:spPr/>
    </dgm:pt>
    <dgm:pt modelId="{F587760A-4148-463F-A98E-7C629DFD3EA5}" type="pres">
      <dgm:prSet presAssocID="{F1C1EFD8-8365-4BA1-80C7-F6793C477C53}" presName="Name18" presStyleLbl="sibTrans2D1" presStyleIdx="3" presStyleCnt="4"/>
      <dgm:spPr/>
    </dgm:pt>
    <dgm:pt modelId="{8C89242E-C7CA-455F-9FEF-63F4B096C60E}" type="pres">
      <dgm:prSet presAssocID="{74A75F4E-05E9-40C3-A91F-BE40712658EB}" presName="composite1" presStyleCnt="0"/>
      <dgm:spPr/>
    </dgm:pt>
    <dgm:pt modelId="{4C3E386F-19A4-41F7-952D-DFC70303BE94}" type="pres">
      <dgm:prSet presAssocID="{74A75F4E-05E9-40C3-A91F-BE40712658EB}" presName="dummyNode1" presStyleLbl="node1" presStyleIdx="3" presStyleCnt="5"/>
      <dgm:spPr/>
    </dgm:pt>
    <dgm:pt modelId="{99619F30-1C54-40F6-9348-72CF2D9EF435}" type="pres">
      <dgm:prSet presAssocID="{74A75F4E-05E9-40C3-A91F-BE40712658EB}" presName="childNode1" presStyleLbl="bgAcc1" presStyleIdx="4" presStyleCnt="5">
        <dgm:presLayoutVars>
          <dgm:bulletEnabled val="1"/>
        </dgm:presLayoutVars>
      </dgm:prSet>
      <dgm:spPr/>
    </dgm:pt>
    <dgm:pt modelId="{300F0E17-90F9-434C-B3CC-8F897B77C221}" type="pres">
      <dgm:prSet presAssocID="{74A75F4E-05E9-40C3-A91F-BE40712658EB}" presName="childNode1tx" presStyleLbl="bgAcc1" presStyleIdx="4" presStyleCnt="5">
        <dgm:presLayoutVars>
          <dgm:bulletEnabled val="1"/>
        </dgm:presLayoutVars>
      </dgm:prSet>
      <dgm:spPr/>
    </dgm:pt>
    <dgm:pt modelId="{D984B54F-3485-4EF8-BF5B-312368F1AA9A}" type="pres">
      <dgm:prSet presAssocID="{74A75F4E-05E9-40C3-A91F-BE40712658EB}" presName="parentNode1" presStyleLbl="node1" presStyleIdx="4" presStyleCnt="5" custScaleX="117483">
        <dgm:presLayoutVars>
          <dgm:chMax val="1"/>
          <dgm:bulletEnabled val="1"/>
        </dgm:presLayoutVars>
      </dgm:prSet>
      <dgm:spPr/>
    </dgm:pt>
    <dgm:pt modelId="{BA22D4B8-6EB9-40B2-84C9-14C9512293CA}" type="pres">
      <dgm:prSet presAssocID="{74A75F4E-05E9-40C3-A91F-BE40712658EB}" presName="connSite1" presStyleCnt="0"/>
      <dgm:spPr/>
    </dgm:pt>
  </dgm:ptLst>
  <dgm:cxnLst>
    <dgm:cxn modelId="{28D93406-DE62-46DE-B59D-E67491DDD3DA}" type="presOf" srcId="{498C9CD4-E04E-4E33-8C53-7F53D869C380}" destId="{23B95A4E-8120-47C9-BC88-5A0C9F3E34C1}" srcOrd="1" destOrd="2" presId="urn:microsoft.com/office/officeart/2005/8/layout/hProcess4"/>
    <dgm:cxn modelId="{AF0E4707-A37A-49EB-8D69-773AD5D03594}" type="presOf" srcId="{701C0710-FE50-4F1D-94F0-1FBB71C9A7CA}" destId="{4B6DDEFB-80EC-49BD-80A9-7E91E063A837}" srcOrd="1" destOrd="0" presId="urn:microsoft.com/office/officeart/2005/8/layout/hProcess4"/>
    <dgm:cxn modelId="{0D08330A-84FD-482E-B1EE-591BBFDFFD7C}" type="presOf" srcId="{6874AF75-B185-4A23-AE05-EB6DEABDCE8A}" destId="{300F0E17-90F9-434C-B3CC-8F897B77C221}" srcOrd="1" destOrd="0" presId="urn:microsoft.com/office/officeart/2005/8/layout/hProcess4"/>
    <dgm:cxn modelId="{EF034211-9C4E-4E4B-A107-46F02608BA44}" type="presOf" srcId="{C8BD83B5-0206-492E-9642-2E86ECFC81BB}" destId="{6FD2DFD1-B201-48AA-91AD-25B37B0B0ED2}" srcOrd="0" destOrd="0" presId="urn:microsoft.com/office/officeart/2005/8/layout/hProcess4"/>
    <dgm:cxn modelId="{8EA3A012-EBE3-4C00-885B-5F5EE10EB355}" type="presOf" srcId="{2CDFE641-50CF-43A6-BA83-6C2C7B4E7B6E}" destId="{99619F30-1C54-40F6-9348-72CF2D9EF435}" srcOrd="0" destOrd="1" presId="urn:microsoft.com/office/officeart/2005/8/layout/hProcess4"/>
    <dgm:cxn modelId="{F6A9A512-1866-4050-BB22-A661BE196095}" type="presOf" srcId="{BE9BCCE0-585A-43F8-BFB3-D8B1F71FAADB}" destId="{F1B82237-0943-4BEE-9ED4-0F3105D2EF41}" srcOrd="0" destOrd="0" presId="urn:microsoft.com/office/officeart/2005/8/layout/hProcess4"/>
    <dgm:cxn modelId="{3960B21F-C722-4701-9530-8624647393DB}" type="presOf" srcId="{498C9CD4-E04E-4E33-8C53-7F53D869C380}" destId="{ED814645-48BC-4591-84BC-1C021B193327}" srcOrd="0" destOrd="2" presId="urn:microsoft.com/office/officeart/2005/8/layout/hProcess4"/>
    <dgm:cxn modelId="{9E616022-76E3-462F-A5C1-F8AF34B40443}" srcId="{F5A77B27-15FB-4B25-8A57-66987FC1832B}" destId="{09B8C8B4-135E-4B89-B39A-F1769C77BA57}" srcOrd="1" destOrd="0" parTransId="{9C217183-7C95-426F-9807-6E5055B05B72}" sibTransId="{D5355538-C9F9-4AF6-A5AE-A90EF1A2C5A6}"/>
    <dgm:cxn modelId="{7D957126-D0BD-4F66-990C-8F2CA1F45910}" type="presOf" srcId="{9839FB4F-FE61-4D07-9AE8-7C98D4707FE5}" destId="{C0F702D5-5391-488B-B958-E7C7A1698F50}" srcOrd="0" destOrd="0" presId="urn:microsoft.com/office/officeart/2005/8/layout/hProcess4"/>
    <dgm:cxn modelId="{18398827-2B26-4454-9E14-17F2B1F52D69}" type="presOf" srcId="{947B52BC-FEAB-4756-A49C-CFF44E50D6DF}" destId="{ED814645-48BC-4591-84BC-1C021B193327}" srcOrd="0" destOrd="1" presId="urn:microsoft.com/office/officeart/2005/8/layout/hProcess4"/>
    <dgm:cxn modelId="{924E782E-4602-44FE-BDF5-30DDAA371DD0}" srcId="{F5A77B27-15FB-4B25-8A57-66987FC1832B}" destId="{701C0710-FE50-4F1D-94F0-1FBB71C9A7CA}" srcOrd="0" destOrd="0" parTransId="{0A209ABB-1F46-48C7-8DB7-EFDA5F935B3A}" sibTransId="{74F3A47D-AD90-4DB6-BA2F-39F565A93D6C}"/>
    <dgm:cxn modelId="{F50BDA30-C4A0-4A1B-886D-108780E6727D}" type="presOf" srcId="{A7FF063E-E800-4F99-A31C-E6B6A37C39B2}" destId="{C4EFF154-5EE2-4351-8A7D-7EB66E59EFCC}" srcOrd="0" destOrd="0" presId="urn:microsoft.com/office/officeart/2005/8/layout/hProcess4"/>
    <dgm:cxn modelId="{F85C4932-BEAD-46B1-8BEC-B34146EE5B1D}" type="presOf" srcId="{4D7F3A96-0791-4691-854B-9F6E04F681A6}" destId="{9C8BBB87-9C0C-4576-8ECB-051E5798D8F4}" srcOrd="0" destOrd="0" presId="urn:microsoft.com/office/officeart/2005/8/layout/hProcess4"/>
    <dgm:cxn modelId="{658E3A33-3D89-4DE8-A692-4B9BF3186C59}" srcId="{4D7F3A96-0791-4691-854B-9F6E04F681A6}" destId="{680DA682-502A-44D5-8246-E6996DA0192E}" srcOrd="1" destOrd="0" parTransId="{CB62A96F-6D67-4498-86C3-12794C62ADF2}" sibTransId="{1C12F9AB-1C99-4E04-AD0C-36DE7830FC44}"/>
    <dgm:cxn modelId="{A2339035-0711-48CE-B073-CDE902FEB16E}" srcId="{4D7F3A96-0791-4691-854B-9F6E04F681A6}" destId="{0209CF56-564F-44C8-9DBA-2921F7F48C26}" srcOrd="0" destOrd="0" parTransId="{00183056-E897-4647-A461-0EC9FAEB3265}" sibTransId="{4604FDAC-2E08-4B88-945D-3FEA7E6B9354}"/>
    <dgm:cxn modelId="{9EDA393E-DAB4-47F2-95A0-FAF51A663577}" type="presOf" srcId="{F5A77B27-15FB-4B25-8A57-66987FC1832B}" destId="{4F84A977-C493-4E10-A995-ACD0DFD62587}" srcOrd="0" destOrd="0" presId="urn:microsoft.com/office/officeart/2005/8/layout/hProcess4"/>
    <dgm:cxn modelId="{F076AE5D-B291-4B96-9C82-43311D5663D6}" srcId="{951B6469-068C-4C99-817E-D1CE298FF5EF}" destId="{F5A77B27-15FB-4B25-8A57-66987FC1832B}" srcOrd="1" destOrd="0" parTransId="{B0CFF27C-89D7-442C-83A8-20D76F8ED27D}" sibTransId="{9A5AB187-7AB9-4F6E-8E3F-8A54D50CCA03}"/>
    <dgm:cxn modelId="{6FBC705E-BF3D-432F-8111-9C8AF9C241CD}" type="presOf" srcId="{C12F11B8-B310-4273-AE3A-6016D2EC00AF}" destId="{55CF310D-8D72-4876-BE5B-C5227F3495B2}" srcOrd="0" destOrd="2" presId="urn:microsoft.com/office/officeart/2005/8/layout/hProcess4"/>
    <dgm:cxn modelId="{69BE6863-B5BE-42B1-BD46-AC36759BE0F4}" srcId="{C8BD83B5-0206-492E-9642-2E86ECFC81BB}" destId="{947B52BC-FEAB-4756-A49C-CFF44E50D6DF}" srcOrd="1" destOrd="0" parTransId="{214DD9FD-C4C4-4A3D-B54C-05E0E781E251}" sibTransId="{A2113BE4-F66F-49DA-BAE1-A7D22D41FCA9}"/>
    <dgm:cxn modelId="{EB5A7748-5B77-4EC7-B1DE-5CA0950D7736}" type="presOf" srcId="{701C0710-FE50-4F1D-94F0-1FBB71C9A7CA}" destId="{55CF310D-8D72-4876-BE5B-C5227F3495B2}" srcOrd="0" destOrd="0" presId="urn:microsoft.com/office/officeart/2005/8/layout/hProcess4"/>
    <dgm:cxn modelId="{AAA3034A-29FC-47D5-A892-90EF8E22F7C6}" srcId="{74A75F4E-05E9-40C3-A91F-BE40712658EB}" destId="{2CDFE641-50CF-43A6-BA83-6C2C7B4E7B6E}" srcOrd="1" destOrd="0" parTransId="{603576EC-93A9-44F3-9FDC-C3DE1EEC8741}" sibTransId="{5EE8A61F-405F-4207-A3CE-65D9E1AA13E5}"/>
    <dgm:cxn modelId="{0C616A6B-537B-4DEF-8A38-9247984BB8DB}" type="presOf" srcId="{BE9BCCE0-585A-43F8-BFB3-D8B1F71FAADB}" destId="{D4AB0952-51D3-4383-A33B-B7C3948AB16C}" srcOrd="1" destOrd="0" presId="urn:microsoft.com/office/officeart/2005/8/layout/hProcess4"/>
    <dgm:cxn modelId="{AFA2D96E-D4D5-4152-A4FF-9F38DC0433AF}" type="presOf" srcId="{951B6469-068C-4C99-817E-D1CE298FF5EF}" destId="{952B3C32-56FD-4A58-BA7C-EF8EF6D518F0}" srcOrd="0" destOrd="0" presId="urn:microsoft.com/office/officeart/2005/8/layout/hProcess4"/>
    <dgm:cxn modelId="{BE6E3470-1274-475B-B2FE-B62102C4F052}" type="presOf" srcId="{CD30EC56-90D6-4E33-9D3F-E799295C04C9}" destId="{D4AB0952-51D3-4383-A33B-B7C3948AB16C}" srcOrd="1" destOrd="1" presId="urn:microsoft.com/office/officeart/2005/8/layout/hProcess4"/>
    <dgm:cxn modelId="{69E6EB57-BC70-4165-861A-EFF53BEAA8A4}" type="presOf" srcId="{947B52BC-FEAB-4756-A49C-CFF44E50D6DF}" destId="{23B95A4E-8120-47C9-BC88-5A0C9F3E34C1}" srcOrd="1" destOrd="1" presId="urn:microsoft.com/office/officeart/2005/8/layout/hProcess4"/>
    <dgm:cxn modelId="{69AAEC79-8A8C-44AF-BDDA-E8F5D66F6BB5}" srcId="{42A78463-9AAF-46BF-AF68-FD036C47C01B}" destId="{BE9BCCE0-585A-43F8-BFB3-D8B1F71FAADB}" srcOrd="0" destOrd="0" parTransId="{7F07C49E-2735-4D44-890D-05946B109E07}" sibTransId="{92202C10-7828-4DA4-AE35-FB5349EE78A8}"/>
    <dgm:cxn modelId="{789AFE80-222F-4706-AD08-58ADDD478392}" type="presOf" srcId="{0209CF56-564F-44C8-9DBA-2921F7F48C26}" destId="{C3DCCE4B-41FD-4FD8-82C7-11B5CDC5BBBD}" srcOrd="1" destOrd="0" presId="urn:microsoft.com/office/officeart/2005/8/layout/hProcess4"/>
    <dgm:cxn modelId="{BE82BE85-8AB9-4A18-A231-DF5281C8F8C5}" srcId="{42A78463-9AAF-46BF-AF68-FD036C47C01B}" destId="{CD30EC56-90D6-4E33-9D3F-E799295C04C9}" srcOrd="1" destOrd="0" parTransId="{D87EFEE0-BD24-479E-979D-2DC45ED51B28}" sibTransId="{F980771B-9E53-4944-AC1A-3280657B2BEA}"/>
    <dgm:cxn modelId="{15B54989-3694-4514-8279-8F1ED8A2F650}" type="presOf" srcId="{09B8C8B4-135E-4B89-B39A-F1769C77BA57}" destId="{4B6DDEFB-80EC-49BD-80A9-7E91E063A837}" srcOrd="1" destOrd="1" presId="urn:microsoft.com/office/officeart/2005/8/layout/hProcess4"/>
    <dgm:cxn modelId="{3786129C-A724-47BB-8408-3E1E283CAD28}" type="presOf" srcId="{9A5AB187-7AB9-4F6E-8E3F-8A54D50CCA03}" destId="{42A19FC4-4659-4B8A-8A04-BA914A570FE2}" srcOrd="0" destOrd="0" presId="urn:microsoft.com/office/officeart/2005/8/layout/hProcess4"/>
    <dgm:cxn modelId="{568CDE9C-5D96-4373-A7BC-92712A840AA3}" srcId="{74A75F4E-05E9-40C3-A91F-BE40712658EB}" destId="{6874AF75-B185-4A23-AE05-EB6DEABDCE8A}" srcOrd="0" destOrd="0" parTransId="{72A82B2C-76F3-47F0-B332-69F0AD266C95}" sibTransId="{DED600AA-1649-4102-A817-ECE48BADC241}"/>
    <dgm:cxn modelId="{59DE14A3-F619-4D4A-AA52-34DA201603E2}" srcId="{C8BD83B5-0206-492E-9642-2E86ECFC81BB}" destId="{498C9CD4-E04E-4E33-8C53-7F53D869C380}" srcOrd="2" destOrd="0" parTransId="{86F5CE87-E4A9-4741-A131-9573065DA804}" sibTransId="{4DCF2107-0494-4625-B03B-CC41558DC903}"/>
    <dgm:cxn modelId="{B76011A9-4E50-4A23-AED1-EF14CB059E88}" type="presOf" srcId="{19D8F912-4213-474B-B926-D6FEE2ADED98}" destId="{23B95A4E-8120-47C9-BC88-5A0C9F3E34C1}" srcOrd="1" destOrd="0" presId="urn:microsoft.com/office/officeart/2005/8/layout/hProcess4"/>
    <dgm:cxn modelId="{A6DFF8AD-1A41-423B-888A-746634DF8D81}" type="presOf" srcId="{74A75F4E-05E9-40C3-A91F-BE40712658EB}" destId="{D984B54F-3485-4EF8-BF5B-312368F1AA9A}" srcOrd="0" destOrd="0" presId="urn:microsoft.com/office/officeart/2005/8/layout/hProcess4"/>
    <dgm:cxn modelId="{150D10AE-8432-4059-BBC5-CD45C94A8F97}" srcId="{951B6469-068C-4C99-817E-D1CE298FF5EF}" destId="{C8BD83B5-0206-492E-9642-2E86ECFC81BB}" srcOrd="3" destOrd="0" parTransId="{FAB8B30A-0013-468A-B21A-DCF1F3B21A66}" sibTransId="{F1C1EFD8-8365-4BA1-80C7-F6793C477C53}"/>
    <dgm:cxn modelId="{4E430BB8-104E-4720-BD0C-BB4347982CC4}" srcId="{F5A77B27-15FB-4B25-8A57-66987FC1832B}" destId="{C12F11B8-B310-4273-AE3A-6016D2EC00AF}" srcOrd="2" destOrd="0" parTransId="{CBEC8E73-9D1D-4F45-A8E5-00494C190731}" sibTransId="{C0135BDC-EC4B-49B2-8F55-4A6F5AE6A419}"/>
    <dgm:cxn modelId="{C5BB43BB-51FE-4D5F-BD54-895C1D399DA4}" type="presOf" srcId="{680DA682-502A-44D5-8246-E6996DA0192E}" destId="{C3DCCE4B-41FD-4FD8-82C7-11B5CDC5BBBD}" srcOrd="1" destOrd="1" presId="urn:microsoft.com/office/officeart/2005/8/layout/hProcess4"/>
    <dgm:cxn modelId="{489025BE-58D8-465A-BAA1-F3B8973B4B47}" type="presOf" srcId="{C12F11B8-B310-4273-AE3A-6016D2EC00AF}" destId="{4B6DDEFB-80EC-49BD-80A9-7E91E063A837}" srcOrd="1" destOrd="2" presId="urn:microsoft.com/office/officeart/2005/8/layout/hProcess4"/>
    <dgm:cxn modelId="{498DE2C9-1ECD-4AF8-B07E-400E88D76A0B}" type="presOf" srcId="{19D8F912-4213-474B-B926-D6FEE2ADED98}" destId="{ED814645-48BC-4591-84BC-1C021B193327}" srcOrd="0" destOrd="0" presId="urn:microsoft.com/office/officeart/2005/8/layout/hProcess4"/>
    <dgm:cxn modelId="{8760AECA-F62A-44EA-9774-DE1FB576201E}" type="presOf" srcId="{42A78463-9AAF-46BF-AF68-FD036C47C01B}" destId="{E6CA1D64-D272-41F3-BF7D-D077C9FEC99F}" srcOrd="0" destOrd="0" presId="urn:microsoft.com/office/officeart/2005/8/layout/hProcess4"/>
    <dgm:cxn modelId="{1FC845D9-6735-4294-A7AF-B1A7CA1FE1BA}" srcId="{951B6469-068C-4C99-817E-D1CE298FF5EF}" destId="{42A78463-9AAF-46BF-AF68-FD036C47C01B}" srcOrd="2" destOrd="0" parTransId="{5750F13E-261E-4BA2-A39B-19A9CAA4B43E}" sibTransId="{A7FF063E-E800-4F99-A31C-E6B6A37C39B2}"/>
    <dgm:cxn modelId="{5A7C1EDB-C3D4-4B9C-8269-045B77C02F9B}" type="presOf" srcId="{2CDFE641-50CF-43A6-BA83-6C2C7B4E7B6E}" destId="{300F0E17-90F9-434C-B3CC-8F897B77C221}" srcOrd="1" destOrd="1" presId="urn:microsoft.com/office/officeart/2005/8/layout/hProcess4"/>
    <dgm:cxn modelId="{FE1E9FDF-00A9-4885-80E2-5412C8DEE1D9}" srcId="{951B6469-068C-4C99-817E-D1CE298FF5EF}" destId="{4D7F3A96-0791-4691-854B-9F6E04F681A6}" srcOrd="0" destOrd="0" parTransId="{ECBAD263-83E6-4DA5-A3BA-49A4CA5E8C45}" sibTransId="{9839FB4F-FE61-4D07-9AE8-7C98D4707FE5}"/>
    <dgm:cxn modelId="{9DA960E1-0D01-41A2-BDEA-89EFE34099E7}" type="presOf" srcId="{CD30EC56-90D6-4E33-9D3F-E799295C04C9}" destId="{F1B82237-0943-4BEE-9ED4-0F3105D2EF41}" srcOrd="0" destOrd="1" presId="urn:microsoft.com/office/officeart/2005/8/layout/hProcess4"/>
    <dgm:cxn modelId="{3ECF58E1-6507-404D-83D1-F8D742494AFF}" srcId="{951B6469-068C-4C99-817E-D1CE298FF5EF}" destId="{74A75F4E-05E9-40C3-A91F-BE40712658EB}" srcOrd="4" destOrd="0" parTransId="{A80A230E-A358-4DE7-B8B5-DC12F9628CB8}" sibTransId="{6E894EE6-91C2-4932-82DC-8B1107432A2C}"/>
    <dgm:cxn modelId="{4FA8F5E5-C5D9-484B-899A-62EF8D7E27DD}" type="presOf" srcId="{680DA682-502A-44D5-8246-E6996DA0192E}" destId="{5B496203-ACFC-4944-9579-E974DC041C4F}" srcOrd="0" destOrd="1" presId="urn:microsoft.com/office/officeart/2005/8/layout/hProcess4"/>
    <dgm:cxn modelId="{08DCCEE6-0885-461D-921B-8E6DBA1A00E2}" type="presOf" srcId="{6874AF75-B185-4A23-AE05-EB6DEABDCE8A}" destId="{99619F30-1C54-40F6-9348-72CF2D9EF435}" srcOrd="0" destOrd="0" presId="urn:microsoft.com/office/officeart/2005/8/layout/hProcess4"/>
    <dgm:cxn modelId="{EB4507ED-5D7F-4146-8308-90E0FFC18D97}" type="presOf" srcId="{0209CF56-564F-44C8-9DBA-2921F7F48C26}" destId="{5B496203-ACFC-4944-9579-E974DC041C4F}" srcOrd="0" destOrd="0" presId="urn:microsoft.com/office/officeart/2005/8/layout/hProcess4"/>
    <dgm:cxn modelId="{80DC3FFA-6BCE-4AC6-9888-65B8464773B0}" type="presOf" srcId="{F1C1EFD8-8365-4BA1-80C7-F6793C477C53}" destId="{F587760A-4148-463F-A98E-7C629DFD3EA5}" srcOrd="0" destOrd="0" presId="urn:microsoft.com/office/officeart/2005/8/layout/hProcess4"/>
    <dgm:cxn modelId="{E6218FFB-ABF7-4FF4-BBF1-A3FBF49E716B}" type="presOf" srcId="{09B8C8B4-135E-4B89-B39A-F1769C77BA57}" destId="{55CF310D-8D72-4876-BE5B-C5227F3495B2}" srcOrd="0" destOrd="1" presId="urn:microsoft.com/office/officeart/2005/8/layout/hProcess4"/>
    <dgm:cxn modelId="{2522EEFF-8051-4A2A-92EA-5C248693E293}" srcId="{C8BD83B5-0206-492E-9642-2E86ECFC81BB}" destId="{19D8F912-4213-474B-B926-D6FEE2ADED98}" srcOrd="0" destOrd="0" parTransId="{8F532393-9AB7-4F33-83FC-A49273299F0F}" sibTransId="{A07F8FD9-B30F-4387-B52B-24ED553145E4}"/>
    <dgm:cxn modelId="{CD3B5684-DC76-4DA0-9525-F24C2DD27B77}" type="presParOf" srcId="{952B3C32-56FD-4A58-BA7C-EF8EF6D518F0}" destId="{0B1E7AA7-E8D0-422A-A91D-4A7803E8E385}" srcOrd="0" destOrd="0" presId="urn:microsoft.com/office/officeart/2005/8/layout/hProcess4"/>
    <dgm:cxn modelId="{0A5CD9DE-0D18-4C09-8B85-7C50973BA6C2}" type="presParOf" srcId="{952B3C32-56FD-4A58-BA7C-EF8EF6D518F0}" destId="{498661E8-8BBA-453C-9CC9-C7027F7B4D0D}" srcOrd="1" destOrd="0" presId="urn:microsoft.com/office/officeart/2005/8/layout/hProcess4"/>
    <dgm:cxn modelId="{E26F4DB8-2D19-4A6F-A877-3E30DEB5885E}" type="presParOf" srcId="{952B3C32-56FD-4A58-BA7C-EF8EF6D518F0}" destId="{0147C20F-E5E4-4F06-B2C7-ADD20DAD51EB}" srcOrd="2" destOrd="0" presId="urn:microsoft.com/office/officeart/2005/8/layout/hProcess4"/>
    <dgm:cxn modelId="{E3876D8D-A12D-47A3-B4E1-5D6B18913DA9}" type="presParOf" srcId="{0147C20F-E5E4-4F06-B2C7-ADD20DAD51EB}" destId="{6B52A858-E3FE-44D6-8BA4-4C474536CD86}" srcOrd="0" destOrd="0" presId="urn:microsoft.com/office/officeart/2005/8/layout/hProcess4"/>
    <dgm:cxn modelId="{8743C0C4-178D-4FAC-A520-8843E720DBEB}" type="presParOf" srcId="{6B52A858-E3FE-44D6-8BA4-4C474536CD86}" destId="{67C84810-4505-47F1-92AB-E6B80AFB9362}" srcOrd="0" destOrd="0" presId="urn:microsoft.com/office/officeart/2005/8/layout/hProcess4"/>
    <dgm:cxn modelId="{14F07CA2-D95E-4511-BC48-E3EF52072222}" type="presParOf" srcId="{6B52A858-E3FE-44D6-8BA4-4C474536CD86}" destId="{5B496203-ACFC-4944-9579-E974DC041C4F}" srcOrd="1" destOrd="0" presId="urn:microsoft.com/office/officeart/2005/8/layout/hProcess4"/>
    <dgm:cxn modelId="{5B114DD0-9791-4F11-92C2-3D996ABB58AF}" type="presParOf" srcId="{6B52A858-E3FE-44D6-8BA4-4C474536CD86}" destId="{C3DCCE4B-41FD-4FD8-82C7-11B5CDC5BBBD}" srcOrd="2" destOrd="0" presId="urn:microsoft.com/office/officeart/2005/8/layout/hProcess4"/>
    <dgm:cxn modelId="{D420593C-CA68-44AD-8540-CD1875931A9D}" type="presParOf" srcId="{6B52A858-E3FE-44D6-8BA4-4C474536CD86}" destId="{9C8BBB87-9C0C-4576-8ECB-051E5798D8F4}" srcOrd="3" destOrd="0" presId="urn:microsoft.com/office/officeart/2005/8/layout/hProcess4"/>
    <dgm:cxn modelId="{9E0A27C7-6006-4248-812D-3EA5E833DB9F}" type="presParOf" srcId="{6B52A858-E3FE-44D6-8BA4-4C474536CD86}" destId="{2DD873D7-1EE7-4F55-A1D9-776FD2478380}" srcOrd="4" destOrd="0" presId="urn:microsoft.com/office/officeart/2005/8/layout/hProcess4"/>
    <dgm:cxn modelId="{20E6F2E1-01F1-41DA-90CF-7B3E5E8325DF}" type="presParOf" srcId="{0147C20F-E5E4-4F06-B2C7-ADD20DAD51EB}" destId="{C0F702D5-5391-488B-B958-E7C7A1698F50}" srcOrd="1" destOrd="0" presId="urn:microsoft.com/office/officeart/2005/8/layout/hProcess4"/>
    <dgm:cxn modelId="{628D7BA6-D98C-4FAC-93A3-2B067BC7A11F}" type="presParOf" srcId="{0147C20F-E5E4-4F06-B2C7-ADD20DAD51EB}" destId="{BDCBBF35-78B2-405D-83AA-53786114C999}" srcOrd="2" destOrd="0" presId="urn:microsoft.com/office/officeart/2005/8/layout/hProcess4"/>
    <dgm:cxn modelId="{D60F80F9-7202-4C86-B9AB-03EA4E4CD17C}" type="presParOf" srcId="{BDCBBF35-78B2-405D-83AA-53786114C999}" destId="{5D4B565C-D98B-4F9D-8252-2F1420A077DE}" srcOrd="0" destOrd="0" presId="urn:microsoft.com/office/officeart/2005/8/layout/hProcess4"/>
    <dgm:cxn modelId="{2F91FB9E-9C59-44C8-8B1E-976666DF87EB}" type="presParOf" srcId="{BDCBBF35-78B2-405D-83AA-53786114C999}" destId="{55CF310D-8D72-4876-BE5B-C5227F3495B2}" srcOrd="1" destOrd="0" presId="urn:microsoft.com/office/officeart/2005/8/layout/hProcess4"/>
    <dgm:cxn modelId="{3604C565-A06C-4580-8BB6-C14D7C779E17}" type="presParOf" srcId="{BDCBBF35-78B2-405D-83AA-53786114C999}" destId="{4B6DDEFB-80EC-49BD-80A9-7E91E063A837}" srcOrd="2" destOrd="0" presId="urn:microsoft.com/office/officeart/2005/8/layout/hProcess4"/>
    <dgm:cxn modelId="{98A39861-F15B-4C50-B183-85E18F4B39BD}" type="presParOf" srcId="{BDCBBF35-78B2-405D-83AA-53786114C999}" destId="{4F84A977-C493-4E10-A995-ACD0DFD62587}" srcOrd="3" destOrd="0" presId="urn:microsoft.com/office/officeart/2005/8/layout/hProcess4"/>
    <dgm:cxn modelId="{D9D90540-1F3C-47F6-8E1B-5E10966C13BD}" type="presParOf" srcId="{BDCBBF35-78B2-405D-83AA-53786114C999}" destId="{E47DC5A7-F84A-49D6-B487-5183F01DBF4A}" srcOrd="4" destOrd="0" presId="urn:microsoft.com/office/officeart/2005/8/layout/hProcess4"/>
    <dgm:cxn modelId="{6E4F424B-340B-4C3F-8BBD-28F815D27725}" type="presParOf" srcId="{0147C20F-E5E4-4F06-B2C7-ADD20DAD51EB}" destId="{42A19FC4-4659-4B8A-8A04-BA914A570FE2}" srcOrd="3" destOrd="0" presId="urn:microsoft.com/office/officeart/2005/8/layout/hProcess4"/>
    <dgm:cxn modelId="{1CA8793C-DB10-4E42-B066-0EDD04A4DA08}" type="presParOf" srcId="{0147C20F-E5E4-4F06-B2C7-ADD20DAD51EB}" destId="{86ADD0C3-2FB4-40C5-A2DB-CB6C57D2F444}" srcOrd="4" destOrd="0" presId="urn:microsoft.com/office/officeart/2005/8/layout/hProcess4"/>
    <dgm:cxn modelId="{08BC9913-F659-4AD2-9B51-494389D19024}" type="presParOf" srcId="{86ADD0C3-2FB4-40C5-A2DB-CB6C57D2F444}" destId="{76D12D2B-CB62-4318-A2D8-98F54E535213}" srcOrd="0" destOrd="0" presId="urn:microsoft.com/office/officeart/2005/8/layout/hProcess4"/>
    <dgm:cxn modelId="{864CCBBB-4970-4545-82F9-90EF4A28803E}" type="presParOf" srcId="{86ADD0C3-2FB4-40C5-A2DB-CB6C57D2F444}" destId="{F1B82237-0943-4BEE-9ED4-0F3105D2EF41}" srcOrd="1" destOrd="0" presId="urn:microsoft.com/office/officeart/2005/8/layout/hProcess4"/>
    <dgm:cxn modelId="{BC269B78-4462-43F0-A344-FFC5F01B2F4A}" type="presParOf" srcId="{86ADD0C3-2FB4-40C5-A2DB-CB6C57D2F444}" destId="{D4AB0952-51D3-4383-A33B-B7C3948AB16C}" srcOrd="2" destOrd="0" presId="urn:microsoft.com/office/officeart/2005/8/layout/hProcess4"/>
    <dgm:cxn modelId="{D5474695-CEA6-44C7-BCE1-478C24A22E39}" type="presParOf" srcId="{86ADD0C3-2FB4-40C5-A2DB-CB6C57D2F444}" destId="{E6CA1D64-D272-41F3-BF7D-D077C9FEC99F}" srcOrd="3" destOrd="0" presId="urn:microsoft.com/office/officeart/2005/8/layout/hProcess4"/>
    <dgm:cxn modelId="{3559FC4B-8E62-4DFF-99C6-55B198F2CBDD}" type="presParOf" srcId="{86ADD0C3-2FB4-40C5-A2DB-CB6C57D2F444}" destId="{40A04F48-472A-42BF-BBE0-504651F31D0A}" srcOrd="4" destOrd="0" presId="urn:microsoft.com/office/officeart/2005/8/layout/hProcess4"/>
    <dgm:cxn modelId="{D469F4BF-AF4C-4172-AA90-77045715ADD0}" type="presParOf" srcId="{0147C20F-E5E4-4F06-B2C7-ADD20DAD51EB}" destId="{C4EFF154-5EE2-4351-8A7D-7EB66E59EFCC}" srcOrd="5" destOrd="0" presId="urn:microsoft.com/office/officeart/2005/8/layout/hProcess4"/>
    <dgm:cxn modelId="{540EC44B-3A30-4AB9-80F4-97DD72DBB992}" type="presParOf" srcId="{0147C20F-E5E4-4F06-B2C7-ADD20DAD51EB}" destId="{20030A6A-2476-4F74-BB23-26DEBD6EADC8}" srcOrd="6" destOrd="0" presId="urn:microsoft.com/office/officeart/2005/8/layout/hProcess4"/>
    <dgm:cxn modelId="{A4C04D8B-FB7D-4E76-98C8-8C65CF9AA34F}" type="presParOf" srcId="{20030A6A-2476-4F74-BB23-26DEBD6EADC8}" destId="{1F5282F1-72EE-45BB-9970-AAB0E085F901}" srcOrd="0" destOrd="0" presId="urn:microsoft.com/office/officeart/2005/8/layout/hProcess4"/>
    <dgm:cxn modelId="{76DD152C-B67C-4EDE-A355-76852F3C7CCC}" type="presParOf" srcId="{20030A6A-2476-4F74-BB23-26DEBD6EADC8}" destId="{ED814645-48BC-4591-84BC-1C021B193327}" srcOrd="1" destOrd="0" presId="urn:microsoft.com/office/officeart/2005/8/layout/hProcess4"/>
    <dgm:cxn modelId="{F09BDEFB-1EC9-47DF-B9D2-B41F0796D577}" type="presParOf" srcId="{20030A6A-2476-4F74-BB23-26DEBD6EADC8}" destId="{23B95A4E-8120-47C9-BC88-5A0C9F3E34C1}" srcOrd="2" destOrd="0" presId="urn:microsoft.com/office/officeart/2005/8/layout/hProcess4"/>
    <dgm:cxn modelId="{20BAB332-9163-482B-92F5-F55992D00C82}" type="presParOf" srcId="{20030A6A-2476-4F74-BB23-26DEBD6EADC8}" destId="{6FD2DFD1-B201-48AA-91AD-25B37B0B0ED2}" srcOrd="3" destOrd="0" presId="urn:microsoft.com/office/officeart/2005/8/layout/hProcess4"/>
    <dgm:cxn modelId="{9237E8F9-1214-44A9-AC07-CEC0DE0CE21C}" type="presParOf" srcId="{20030A6A-2476-4F74-BB23-26DEBD6EADC8}" destId="{DB475DE9-F1A6-4000-8050-876F243A117F}" srcOrd="4" destOrd="0" presId="urn:microsoft.com/office/officeart/2005/8/layout/hProcess4"/>
    <dgm:cxn modelId="{B8D33DC2-65D1-4AD9-A9E3-6B9E57E1B3C5}" type="presParOf" srcId="{0147C20F-E5E4-4F06-B2C7-ADD20DAD51EB}" destId="{F587760A-4148-463F-A98E-7C629DFD3EA5}" srcOrd="7" destOrd="0" presId="urn:microsoft.com/office/officeart/2005/8/layout/hProcess4"/>
    <dgm:cxn modelId="{B72F2CE7-2E0D-418C-91B4-24B9C4C34B7E}" type="presParOf" srcId="{0147C20F-E5E4-4F06-B2C7-ADD20DAD51EB}" destId="{8C89242E-C7CA-455F-9FEF-63F4B096C60E}" srcOrd="8" destOrd="0" presId="urn:microsoft.com/office/officeart/2005/8/layout/hProcess4"/>
    <dgm:cxn modelId="{C125F24D-A60E-4B3C-812D-C36F6E444813}" type="presParOf" srcId="{8C89242E-C7CA-455F-9FEF-63F4B096C60E}" destId="{4C3E386F-19A4-41F7-952D-DFC70303BE94}" srcOrd="0" destOrd="0" presId="urn:microsoft.com/office/officeart/2005/8/layout/hProcess4"/>
    <dgm:cxn modelId="{82E940D7-47CF-4550-A576-D2627642BA7F}" type="presParOf" srcId="{8C89242E-C7CA-455F-9FEF-63F4B096C60E}" destId="{99619F30-1C54-40F6-9348-72CF2D9EF435}" srcOrd="1" destOrd="0" presId="urn:microsoft.com/office/officeart/2005/8/layout/hProcess4"/>
    <dgm:cxn modelId="{7337824F-5CA6-4F13-9BED-06498EBC44FD}" type="presParOf" srcId="{8C89242E-C7CA-455F-9FEF-63F4B096C60E}" destId="{300F0E17-90F9-434C-B3CC-8F897B77C221}" srcOrd="2" destOrd="0" presId="urn:microsoft.com/office/officeart/2005/8/layout/hProcess4"/>
    <dgm:cxn modelId="{45570055-25F3-4FBB-8196-96DBDB9DFABE}" type="presParOf" srcId="{8C89242E-C7CA-455F-9FEF-63F4B096C60E}" destId="{D984B54F-3485-4EF8-BF5B-312368F1AA9A}" srcOrd="3" destOrd="0" presId="urn:microsoft.com/office/officeart/2005/8/layout/hProcess4"/>
    <dgm:cxn modelId="{B004A8E1-3821-441E-A091-65E6B385C5B2}" type="presParOf" srcId="{8C89242E-C7CA-455F-9FEF-63F4B096C60E}" destId="{BA22D4B8-6EB9-40B2-84C9-14C9512293C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6AC98D-76A3-498C-AD1A-082CCD5FB837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528E5DF1-51D5-4D83-BF67-2412FB16B5D0}">
      <dgm:prSet phldrT="[Texto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s-AR" sz="3200" b="1" dirty="0">
              <a:solidFill>
                <a:schemeClr val="tx1"/>
              </a:solidFill>
            </a:rPr>
            <a:t>Planificar y controlar</a:t>
          </a:r>
          <a:endParaRPr lang="es-CL" sz="3200" b="1" dirty="0">
            <a:solidFill>
              <a:schemeClr val="tx1"/>
            </a:solidFill>
          </a:endParaRPr>
        </a:p>
      </dgm:t>
    </dgm:pt>
    <dgm:pt modelId="{B05BBD27-CADC-4F1F-87FB-15F3324CC34B}" type="parTrans" cxnId="{5A588F0E-980E-46FD-B546-BF6F3827BF53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2EE91AFC-AD20-4237-8B6B-AC605C044494}" type="sibTrans" cxnId="{5A588F0E-980E-46FD-B546-BF6F3827BF53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032AED36-64B0-455C-9EB7-23B62DAAFF7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_tradnl" sz="3000" b="1" dirty="0">
              <a:solidFill>
                <a:schemeClr val="tx1"/>
              </a:solidFill>
            </a:rPr>
            <a:t>Analizar y diseñar</a:t>
          </a:r>
        </a:p>
      </dgm:t>
    </dgm:pt>
    <dgm:pt modelId="{1B1CB718-85C1-4896-8970-DD3AD4DE7A9B}" type="parTrans" cxnId="{FA06C85E-27B9-44FE-98B3-3FA6BED5F939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063FB92E-98AA-43DB-A496-56DB0206302A}" type="sibTrans" cxnId="{FA06C85E-27B9-44FE-98B3-3FA6BED5F939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44590F5C-662B-4F9B-BD35-0F05BCEBDA4F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_tradnl" sz="3000" b="1" dirty="0">
              <a:solidFill>
                <a:schemeClr val="tx1"/>
              </a:solidFill>
            </a:rPr>
            <a:t>Ejecutar pruebas</a:t>
          </a:r>
        </a:p>
      </dgm:t>
    </dgm:pt>
    <dgm:pt modelId="{6E5EA1FD-0DC2-45E9-8682-39D0FDD95B61}" type="parTrans" cxnId="{C7EF297C-35BE-45DE-87DF-AA15EE352458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9C31D9AB-26C2-4E78-A17E-5C01FC0161A4}" type="sibTrans" cxnId="{C7EF297C-35BE-45DE-87DF-AA15EE352458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E2E3AE3E-858E-49C7-872C-DDE4CB59D80C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s-ES_tradnl" sz="3000" b="1" dirty="0">
              <a:solidFill>
                <a:schemeClr val="tx1"/>
              </a:solidFill>
            </a:rPr>
            <a:t>Evaluar los criterios existentes y reportar</a:t>
          </a:r>
        </a:p>
      </dgm:t>
    </dgm:pt>
    <dgm:pt modelId="{CFE6FAE6-0881-494D-A798-693C54EB940B}" type="parTrans" cxnId="{17AFBAE5-269C-4616-93CC-A2A52A4CC992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A3091636-F430-43BC-8A51-72E574439980}" type="sibTrans" cxnId="{17AFBAE5-269C-4616-93CC-A2A52A4CC992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2964A2DC-39C9-4149-B16F-E0785178259E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ES_tradnl" sz="3000" b="1" dirty="0">
              <a:solidFill>
                <a:schemeClr val="tx1"/>
              </a:solidFill>
            </a:rPr>
            <a:t>Cerrar las pruebas</a:t>
          </a:r>
          <a:endParaRPr lang="es-AR" sz="3000" b="1" dirty="0">
            <a:solidFill>
              <a:schemeClr val="tx1"/>
            </a:solidFill>
          </a:endParaRPr>
        </a:p>
      </dgm:t>
    </dgm:pt>
    <dgm:pt modelId="{C2A80AE1-D7F9-4D8E-9C4D-2546520BEDF9}" type="parTrans" cxnId="{7B2B7B41-0069-4667-B5B8-E13130290B30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D94F1F3D-CFD8-4AF5-9131-E17EA8EDD908}" type="sibTrans" cxnId="{7B2B7B41-0069-4667-B5B8-E13130290B30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7F7BEBE6-EB38-4957-974E-FD16CFF70454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s-CL" sz="3200" dirty="0">
              <a:solidFill>
                <a:schemeClr val="tx1"/>
              </a:solidFill>
            </a:rPr>
            <a:t>Definir plan de pruebas</a:t>
          </a:r>
        </a:p>
      </dgm:t>
    </dgm:pt>
    <dgm:pt modelId="{AC6E595F-13A4-4A74-9DF0-69DE7A2C8B75}" type="parTrans" cxnId="{DEC1F77D-5A1F-49A2-BCDA-C48D1986270C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710B0450-2182-49B7-B149-2655D7914CFF}" type="sibTrans" cxnId="{DEC1F77D-5A1F-49A2-BCDA-C48D1986270C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85791C2A-619D-42A4-B911-4981E1D76CE2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s-CL" sz="3200" dirty="0">
              <a:solidFill>
                <a:schemeClr val="tx1"/>
              </a:solidFill>
            </a:rPr>
            <a:t>Controlar ejecución de pruebas</a:t>
          </a:r>
        </a:p>
      </dgm:t>
    </dgm:pt>
    <dgm:pt modelId="{EE01E927-99F1-4957-ACCB-500CA963C220}" type="parTrans" cxnId="{9C0A8DBB-8673-442D-8734-533AA8893453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0857E824-EB53-4BF8-B08E-CB0683B60CBA}" type="sibTrans" cxnId="{9C0A8DBB-8673-442D-8734-533AA8893453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3A0778A8-E040-4E58-93FD-C6B37FAA1830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Analizar requerimientos y  ambientes de prueba.</a:t>
          </a:r>
        </a:p>
      </dgm:t>
    </dgm:pt>
    <dgm:pt modelId="{8FA645DB-3481-4995-97F1-E24AC1834D9C}" type="parTrans" cxnId="{86C9D68B-62BF-44D1-B9F0-90D9B9CFE07F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EE18FAFD-1663-44A7-AF8D-06EDC4F1D601}" type="sibTrans" cxnId="{86C9D68B-62BF-44D1-B9F0-90D9B9CFE07F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AF4546D2-7646-4294-A074-A3B196F6D353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Diseñar casos de prueba</a:t>
          </a:r>
        </a:p>
      </dgm:t>
    </dgm:pt>
    <dgm:pt modelId="{B53A5118-9464-4039-B11D-01EBBEDE780C}" type="parTrans" cxnId="{1618EAF7-A6D1-4BE4-95C2-3B2C8CD3C1A9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6DAAE95D-50B0-4750-A9E3-85270E96BD32}" type="sibTrans" cxnId="{1618EAF7-A6D1-4BE4-95C2-3B2C8CD3C1A9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9BFFE49A-CA02-4F53-8F30-882B63A79CD4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Implementar ambiente QA</a:t>
          </a:r>
        </a:p>
      </dgm:t>
    </dgm:pt>
    <dgm:pt modelId="{181ABADC-BE76-4178-B732-A05B8D820BE9}" type="parTrans" cxnId="{DCF37F24-37F6-42BD-9560-94E2B4A03E60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C249A5BB-E58D-4312-8028-07736038A23A}" type="sibTrans" cxnId="{DCF37F24-37F6-42BD-9560-94E2B4A03E60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44C54ED9-E7C3-44A1-8CDA-CFAA398C4053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Ejecutar pruebas</a:t>
          </a:r>
        </a:p>
      </dgm:t>
    </dgm:pt>
    <dgm:pt modelId="{752DEB87-DE9A-4C17-B401-7C06C50D3564}" type="parTrans" cxnId="{B81D108C-70B6-4FAC-80D9-BE541D2C38A7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FBCDEADF-BA24-4D2B-AFF5-7CC1F79A0049}" type="sibTrans" cxnId="{B81D108C-70B6-4FAC-80D9-BE541D2C38A7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176B8735-F2A6-4A2E-BE61-7581B35B7674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Reportar defectos</a:t>
          </a:r>
        </a:p>
      </dgm:t>
    </dgm:pt>
    <dgm:pt modelId="{48A6C035-92FA-4D67-9F19-EBD54E980ACA}" type="parTrans" cxnId="{FB80D505-2F14-4C0D-80EA-0523E5195504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04D2F651-4342-446F-B2A8-954D083104FD}" type="sibTrans" cxnId="{FB80D505-2F14-4C0D-80EA-0523E5195504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61623B87-94CB-4868-993F-6D4B1511F95D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Evaluar si se requiere un nuevo ciclo de pruebas</a:t>
          </a:r>
        </a:p>
      </dgm:t>
    </dgm:pt>
    <dgm:pt modelId="{3F81A138-D8B5-4BD2-84D8-BB1F8FF07DE2}" type="parTrans" cxnId="{5C40D38A-8C0B-4299-B05A-AB450D81E9E4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0666B737-D8C5-4485-95EE-517CC26252D8}" type="sibTrans" cxnId="{5C40D38A-8C0B-4299-B05A-AB450D81E9E4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8A73379D-B13A-4D94-A62D-7BC36FE532CD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AR" sz="2800" dirty="0">
              <a:solidFill>
                <a:schemeClr val="tx1"/>
              </a:solidFill>
            </a:rPr>
            <a:t>Recolectar métricas</a:t>
          </a:r>
        </a:p>
      </dgm:t>
    </dgm:pt>
    <dgm:pt modelId="{80CE201C-C622-4C2D-90ED-6C3A7718BA1A}" type="parTrans" cxnId="{3C2670A2-A910-46C4-9B40-91AB3929265A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F7246268-E057-4A74-BF73-94EC99350967}" type="sibTrans" cxnId="{3C2670A2-A910-46C4-9B40-91AB3929265A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D4B1A7E1-6034-43F4-8E8E-B6C67C281D3B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AR" sz="2800" dirty="0">
              <a:solidFill>
                <a:schemeClr val="tx1"/>
              </a:solidFill>
            </a:rPr>
            <a:t>Identificar condiciones de término de pruebas</a:t>
          </a:r>
        </a:p>
      </dgm:t>
    </dgm:pt>
    <dgm:pt modelId="{813AEE25-2E8F-45A7-ABA3-D501DFEC9728}" type="parTrans" cxnId="{06EBE3D6-85B2-4EED-A3D7-2E539D8D3F66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C003087B-F94F-4D13-AB4E-9DE8BF7DE2E8}" type="sibTrans" cxnId="{06EBE3D6-85B2-4EED-A3D7-2E539D8D3F66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36393E30-D1FA-4A13-9885-D970B796B76F}" type="pres">
      <dgm:prSet presAssocID="{EF6AC98D-76A3-498C-AD1A-082CCD5FB837}" presName="Name0" presStyleCnt="0">
        <dgm:presLayoutVars>
          <dgm:dir/>
          <dgm:resizeHandles val="exact"/>
        </dgm:presLayoutVars>
      </dgm:prSet>
      <dgm:spPr/>
    </dgm:pt>
    <dgm:pt modelId="{501D7720-784E-41E0-9A39-8B90FB842BD9}" type="pres">
      <dgm:prSet presAssocID="{EF6AC98D-76A3-498C-AD1A-082CCD5FB837}" presName="fgShape" presStyleLbl="fgShp" presStyleIdx="0" presStyleCnt="1" custFlipVert="1" custScaleY="10112" custLinFactNeighborX="820" custLinFactNeighborY="88389"/>
      <dgm:spPr/>
    </dgm:pt>
    <dgm:pt modelId="{97C4E65A-99FD-4CB2-BC3E-E63FC07DD77C}" type="pres">
      <dgm:prSet presAssocID="{EF6AC98D-76A3-498C-AD1A-082CCD5FB837}" presName="linComp" presStyleCnt="0"/>
      <dgm:spPr/>
    </dgm:pt>
    <dgm:pt modelId="{8E9799B7-F36F-4594-9DDD-7E76A225550E}" type="pres">
      <dgm:prSet presAssocID="{528E5DF1-51D5-4D83-BF67-2412FB16B5D0}" presName="compNode" presStyleCnt="0"/>
      <dgm:spPr/>
    </dgm:pt>
    <dgm:pt modelId="{29027057-1A71-4BD4-8095-85E30C8A86F5}" type="pres">
      <dgm:prSet presAssocID="{528E5DF1-51D5-4D83-BF67-2412FB16B5D0}" presName="bkgdShape" presStyleLbl="node1" presStyleIdx="0" presStyleCnt="5"/>
      <dgm:spPr/>
    </dgm:pt>
    <dgm:pt modelId="{A6C2A332-4180-4D15-869A-A0EA186A7E37}" type="pres">
      <dgm:prSet presAssocID="{528E5DF1-51D5-4D83-BF67-2412FB16B5D0}" presName="nodeTx" presStyleLbl="node1" presStyleIdx="0" presStyleCnt="5">
        <dgm:presLayoutVars>
          <dgm:bulletEnabled val="1"/>
        </dgm:presLayoutVars>
      </dgm:prSet>
      <dgm:spPr/>
    </dgm:pt>
    <dgm:pt modelId="{00CEACAD-1EA0-450D-ACF2-397946D38451}" type="pres">
      <dgm:prSet presAssocID="{528E5DF1-51D5-4D83-BF67-2412FB16B5D0}" presName="invisiNode" presStyleLbl="node1" presStyleIdx="0" presStyleCnt="5"/>
      <dgm:spPr/>
    </dgm:pt>
    <dgm:pt modelId="{DAD5891F-34B5-4B15-A2AB-31ADADF72351}" type="pres">
      <dgm:prSet presAssocID="{528E5DF1-51D5-4D83-BF67-2412FB16B5D0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D30F910-A35B-49F8-B4C7-7C1988A58AB5}" type="pres">
      <dgm:prSet presAssocID="{2EE91AFC-AD20-4237-8B6B-AC605C044494}" presName="sibTrans" presStyleLbl="sibTrans2D1" presStyleIdx="0" presStyleCnt="0"/>
      <dgm:spPr/>
    </dgm:pt>
    <dgm:pt modelId="{94DD9467-A885-485E-9E73-B9BA1D26C64B}" type="pres">
      <dgm:prSet presAssocID="{032AED36-64B0-455C-9EB7-23B62DAAFF7E}" presName="compNode" presStyleCnt="0"/>
      <dgm:spPr/>
    </dgm:pt>
    <dgm:pt modelId="{9DB35C63-4D5D-4BA2-AD7D-CB1A9B4856D0}" type="pres">
      <dgm:prSet presAssocID="{032AED36-64B0-455C-9EB7-23B62DAAFF7E}" presName="bkgdShape" presStyleLbl="node1" presStyleIdx="1" presStyleCnt="5"/>
      <dgm:spPr/>
    </dgm:pt>
    <dgm:pt modelId="{6F9A6F16-5A03-46C7-BDAA-67A29E80595E}" type="pres">
      <dgm:prSet presAssocID="{032AED36-64B0-455C-9EB7-23B62DAAFF7E}" presName="nodeTx" presStyleLbl="node1" presStyleIdx="1" presStyleCnt="5">
        <dgm:presLayoutVars>
          <dgm:bulletEnabled val="1"/>
        </dgm:presLayoutVars>
      </dgm:prSet>
      <dgm:spPr/>
    </dgm:pt>
    <dgm:pt modelId="{A310897B-3AA6-4C92-9E36-46FD2E45092B}" type="pres">
      <dgm:prSet presAssocID="{032AED36-64B0-455C-9EB7-23B62DAAFF7E}" presName="invisiNode" presStyleLbl="node1" presStyleIdx="1" presStyleCnt="5"/>
      <dgm:spPr/>
    </dgm:pt>
    <dgm:pt modelId="{29CC2467-08C4-4BFE-B35C-7F11C665C057}" type="pres">
      <dgm:prSet presAssocID="{032AED36-64B0-455C-9EB7-23B62DAAFF7E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F37DB67-5C2C-4511-B62A-3211A927FC0D}" type="pres">
      <dgm:prSet presAssocID="{063FB92E-98AA-43DB-A496-56DB0206302A}" presName="sibTrans" presStyleLbl="sibTrans2D1" presStyleIdx="0" presStyleCnt="0"/>
      <dgm:spPr/>
    </dgm:pt>
    <dgm:pt modelId="{DAC861B5-3079-443A-B930-C5CD4C9A64C7}" type="pres">
      <dgm:prSet presAssocID="{44590F5C-662B-4F9B-BD35-0F05BCEBDA4F}" presName="compNode" presStyleCnt="0"/>
      <dgm:spPr/>
    </dgm:pt>
    <dgm:pt modelId="{3B3C5ABC-2A5A-4969-83AB-DC94A3B44E54}" type="pres">
      <dgm:prSet presAssocID="{44590F5C-662B-4F9B-BD35-0F05BCEBDA4F}" presName="bkgdShape" presStyleLbl="node1" presStyleIdx="2" presStyleCnt="5" custLinFactNeighborX="-1661" custLinFactNeighborY="-1124"/>
      <dgm:spPr/>
    </dgm:pt>
    <dgm:pt modelId="{8C91EBAE-7B1B-4559-AE62-2BA19E3A49E9}" type="pres">
      <dgm:prSet presAssocID="{44590F5C-662B-4F9B-BD35-0F05BCEBDA4F}" presName="nodeTx" presStyleLbl="node1" presStyleIdx="2" presStyleCnt="5">
        <dgm:presLayoutVars>
          <dgm:bulletEnabled val="1"/>
        </dgm:presLayoutVars>
      </dgm:prSet>
      <dgm:spPr/>
    </dgm:pt>
    <dgm:pt modelId="{FCAE6CC8-CF06-4A8B-A700-54AF18299D80}" type="pres">
      <dgm:prSet presAssocID="{44590F5C-662B-4F9B-BD35-0F05BCEBDA4F}" presName="invisiNode" presStyleLbl="node1" presStyleIdx="2" presStyleCnt="5"/>
      <dgm:spPr/>
    </dgm:pt>
    <dgm:pt modelId="{30DCD2E4-151F-4C3C-A81C-0ACFF7FE8815}" type="pres">
      <dgm:prSet presAssocID="{44590F5C-662B-4F9B-BD35-0F05BCEBDA4F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A814173-A79B-4C0B-B8CE-1280FF90333D}" type="pres">
      <dgm:prSet presAssocID="{9C31D9AB-26C2-4E78-A17E-5C01FC0161A4}" presName="sibTrans" presStyleLbl="sibTrans2D1" presStyleIdx="0" presStyleCnt="0"/>
      <dgm:spPr/>
    </dgm:pt>
    <dgm:pt modelId="{5D86C4D3-9D9D-4B4E-8F5D-5AF4F8B1CC62}" type="pres">
      <dgm:prSet presAssocID="{E2E3AE3E-858E-49C7-872C-DDE4CB59D80C}" presName="compNode" presStyleCnt="0"/>
      <dgm:spPr/>
    </dgm:pt>
    <dgm:pt modelId="{ED8F9C39-AD80-4209-9EA4-EBC70B6E85A2}" type="pres">
      <dgm:prSet presAssocID="{E2E3AE3E-858E-49C7-872C-DDE4CB59D80C}" presName="bkgdShape" presStyleLbl="node1" presStyleIdx="3" presStyleCnt="5"/>
      <dgm:spPr/>
    </dgm:pt>
    <dgm:pt modelId="{67B61988-83F5-44BC-B0DE-02C718F049CF}" type="pres">
      <dgm:prSet presAssocID="{E2E3AE3E-858E-49C7-872C-DDE4CB59D80C}" presName="nodeTx" presStyleLbl="node1" presStyleIdx="3" presStyleCnt="5">
        <dgm:presLayoutVars>
          <dgm:bulletEnabled val="1"/>
        </dgm:presLayoutVars>
      </dgm:prSet>
      <dgm:spPr/>
    </dgm:pt>
    <dgm:pt modelId="{88EFF860-1346-42D7-A495-1195B911306C}" type="pres">
      <dgm:prSet presAssocID="{E2E3AE3E-858E-49C7-872C-DDE4CB59D80C}" presName="invisiNode" presStyleLbl="node1" presStyleIdx="3" presStyleCnt="5"/>
      <dgm:spPr/>
    </dgm:pt>
    <dgm:pt modelId="{C68763ED-073D-46E3-888C-15EC556610DC}" type="pres">
      <dgm:prSet presAssocID="{E2E3AE3E-858E-49C7-872C-DDE4CB59D80C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E3054F2-8B95-4814-9D6C-1AE7E4641241}" type="pres">
      <dgm:prSet presAssocID="{A3091636-F430-43BC-8A51-72E574439980}" presName="sibTrans" presStyleLbl="sibTrans2D1" presStyleIdx="0" presStyleCnt="0"/>
      <dgm:spPr/>
    </dgm:pt>
    <dgm:pt modelId="{64FFC0D7-0BA4-4EE2-BF69-7E9BB6A966B7}" type="pres">
      <dgm:prSet presAssocID="{2964A2DC-39C9-4149-B16F-E0785178259E}" presName="compNode" presStyleCnt="0"/>
      <dgm:spPr/>
    </dgm:pt>
    <dgm:pt modelId="{5CA4CC7F-FB05-4C4A-B42F-147498DF0F97}" type="pres">
      <dgm:prSet presAssocID="{2964A2DC-39C9-4149-B16F-E0785178259E}" presName="bkgdShape" presStyleLbl="node1" presStyleIdx="4" presStyleCnt="5"/>
      <dgm:spPr/>
    </dgm:pt>
    <dgm:pt modelId="{CD6474F0-7460-4DB8-912E-9656B568DF6F}" type="pres">
      <dgm:prSet presAssocID="{2964A2DC-39C9-4149-B16F-E0785178259E}" presName="nodeTx" presStyleLbl="node1" presStyleIdx="4" presStyleCnt="5">
        <dgm:presLayoutVars>
          <dgm:bulletEnabled val="1"/>
        </dgm:presLayoutVars>
      </dgm:prSet>
      <dgm:spPr/>
    </dgm:pt>
    <dgm:pt modelId="{A42D456C-6E3E-44D2-B337-F62F1F17590D}" type="pres">
      <dgm:prSet presAssocID="{2964A2DC-39C9-4149-B16F-E0785178259E}" presName="invisiNode" presStyleLbl="node1" presStyleIdx="4" presStyleCnt="5"/>
      <dgm:spPr/>
    </dgm:pt>
    <dgm:pt modelId="{9CBC965A-65D4-4FBA-A087-D5046F60817A}" type="pres">
      <dgm:prSet presAssocID="{2964A2DC-39C9-4149-B16F-E0785178259E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FB80D505-2F14-4C0D-80EA-0523E5195504}" srcId="{E2E3AE3E-858E-49C7-872C-DDE4CB59D80C}" destId="{176B8735-F2A6-4A2E-BE61-7581B35B7674}" srcOrd="0" destOrd="0" parTransId="{48A6C035-92FA-4D67-9F19-EBD54E980ACA}" sibTransId="{04D2F651-4342-446F-B2A8-954D083104FD}"/>
    <dgm:cxn modelId="{CE7D5D0C-2CB1-4ABE-B870-0274C0DCF8A4}" type="presOf" srcId="{EF6AC98D-76A3-498C-AD1A-082CCD5FB837}" destId="{36393E30-D1FA-4A13-9885-D970B796B76F}" srcOrd="0" destOrd="0" presId="urn:microsoft.com/office/officeart/2005/8/layout/hList7"/>
    <dgm:cxn modelId="{5A588F0E-980E-46FD-B546-BF6F3827BF53}" srcId="{EF6AC98D-76A3-498C-AD1A-082CCD5FB837}" destId="{528E5DF1-51D5-4D83-BF67-2412FB16B5D0}" srcOrd="0" destOrd="0" parTransId="{B05BBD27-CADC-4F1F-87FB-15F3324CC34B}" sibTransId="{2EE91AFC-AD20-4237-8B6B-AC605C044494}"/>
    <dgm:cxn modelId="{99917512-AF4F-4EA1-B1C5-E6E29D44A303}" type="presOf" srcId="{032AED36-64B0-455C-9EB7-23B62DAAFF7E}" destId="{9DB35C63-4D5D-4BA2-AD7D-CB1A9B4856D0}" srcOrd="0" destOrd="0" presId="urn:microsoft.com/office/officeart/2005/8/layout/hList7"/>
    <dgm:cxn modelId="{A1520D19-ECED-438E-AF0A-DBC4297DE338}" type="presOf" srcId="{61623B87-94CB-4868-993F-6D4B1511F95D}" destId="{ED8F9C39-AD80-4209-9EA4-EBC70B6E85A2}" srcOrd="0" destOrd="2" presId="urn:microsoft.com/office/officeart/2005/8/layout/hList7"/>
    <dgm:cxn modelId="{CF961919-9E36-4EE7-A2BC-76EA77598D9D}" type="presOf" srcId="{176B8735-F2A6-4A2E-BE61-7581B35B7674}" destId="{67B61988-83F5-44BC-B0DE-02C718F049CF}" srcOrd="1" destOrd="1" presId="urn:microsoft.com/office/officeart/2005/8/layout/hList7"/>
    <dgm:cxn modelId="{2BBCE51F-0EE5-4856-BBCC-A7496F534AE1}" type="presOf" srcId="{44590F5C-662B-4F9B-BD35-0F05BCEBDA4F}" destId="{3B3C5ABC-2A5A-4969-83AB-DC94A3B44E54}" srcOrd="0" destOrd="0" presId="urn:microsoft.com/office/officeart/2005/8/layout/hList7"/>
    <dgm:cxn modelId="{DCF37F24-37F6-42BD-9560-94E2B4A03E60}" srcId="{44590F5C-662B-4F9B-BD35-0F05BCEBDA4F}" destId="{9BFFE49A-CA02-4F53-8F30-882B63A79CD4}" srcOrd="0" destOrd="0" parTransId="{181ABADC-BE76-4178-B732-A05B8D820BE9}" sibTransId="{C249A5BB-E58D-4312-8028-07736038A23A}"/>
    <dgm:cxn modelId="{B7798A24-1A1E-4DEB-905C-28116049DBEF}" type="presOf" srcId="{44C54ED9-E7C3-44A1-8CDA-CFAA398C4053}" destId="{8C91EBAE-7B1B-4559-AE62-2BA19E3A49E9}" srcOrd="1" destOrd="2" presId="urn:microsoft.com/office/officeart/2005/8/layout/hList7"/>
    <dgm:cxn modelId="{3CACF238-063B-462B-B25E-B8FD3D3DDA0C}" type="presOf" srcId="{2964A2DC-39C9-4149-B16F-E0785178259E}" destId="{5CA4CC7F-FB05-4C4A-B42F-147498DF0F97}" srcOrd="0" destOrd="0" presId="urn:microsoft.com/office/officeart/2005/8/layout/hList7"/>
    <dgm:cxn modelId="{8F9D9F5C-9A87-46A2-8180-12C86C20C75D}" type="presOf" srcId="{9BFFE49A-CA02-4F53-8F30-882B63A79CD4}" destId="{8C91EBAE-7B1B-4559-AE62-2BA19E3A49E9}" srcOrd="1" destOrd="1" presId="urn:microsoft.com/office/officeart/2005/8/layout/hList7"/>
    <dgm:cxn modelId="{FA06C85E-27B9-44FE-98B3-3FA6BED5F939}" srcId="{EF6AC98D-76A3-498C-AD1A-082CCD5FB837}" destId="{032AED36-64B0-455C-9EB7-23B62DAAFF7E}" srcOrd="1" destOrd="0" parTransId="{1B1CB718-85C1-4896-8970-DD3AD4DE7A9B}" sibTransId="{063FB92E-98AA-43DB-A496-56DB0206302A}"/>
    <dgm:cxn modelId="{A7E91C41-C223-481A-9C43-6376EA426EDE}" type="presOf" srcId="{3A0778A8-E040-4E58-93FD-C6B37FAA1830}" destId="{6F9A6F16-5A03-46C7-BDAA-67A29E80595E}" srcOrd="1" destOrd="1" presId="urn:microsoft.com/office/officeart/2005/8/layout/hList7"/>
    <dgm:cxn modelId="{A44F3D61-2450-4BB8-8494-18EBF2DAE796}" type="presOf" srcId="{D4B1A7E1-6034-43F4-8E8E-B6C67C281D3B}" destId="{CD6474F0-7460-4DB8-912E-9656B568DF6F}" srcOrd="1" destOrd="2" presId="urn:microsoft.com/office/officeart/2005/8/layout/hList7"/>
    <dgm:cxn modelId="{7B2B7B41-0069-4667-B5B8-E13130290B30}" srcId="{EF6AC98D-76A3-498C-AD1A-082CCD5FB837}" destId="{2964A2DC-39C9-4149-B16F-E0785178259E}" srcOrd="4" destOrd="0" parTransId="{C2A80AE1-D7F9-4D8E-9C4D-2546520BEDF9}" sibTransId="{D94F1F3D-CFD8-4AF5-9131-E17EA8EDD908}"/>
    <dgm:cxn modelId="{02BDD164-4D7A-41F1-899E-BA2968B18240}" type="presOf" srcId="{D4B1A7E1-6034-43F4-8E8E-B6C67C281D3B}" destId="{5CA4CC7F-FB05-4C4A-B42F-147498DF0F97}" srcOrd="0" destOrd="2" presId="urn:microsoft.com/office/officeart/2005/8/layout/hList7"/>
    <dgm:cxn modelId="{59E7D464-59B1-4662-A7A3-A05A590584FD}" type="presOf" srcId="{E2E3AE3E-858E-49C7-872C-DDE4CB59D80C}" destId="{ED8F9C39-AD80-4209-9EA4-EBC70B6E85A2}" srcOrd="0" destOrd="0" presId="urn:microsoft.com/office/officeart/2005/8/layout/hList7"/>
    <dgm:cxn modelId="{07B36845-CB48-44DA-84B4-D0719233416B}" type="presOf" srcId="{44590F5C-662B-4F9B-BD35-0F05BCEBDA4F}" destId="{8C91EBAE-7B1B-4559-AE62-2BA19E3A49E9}" srcOrd="1" destOrd="0" presId="urn:microsoft.com/office/officeart/2005/8/layout/hList7"/>
    <dgm:cxn modelId="{366B6549-01C8-4A00-BABA-DC49FA708CE2}" type="presOf" srcId="{E2E3AE3E-858E-49C7-872C-DDE4CB59D80C}" destId="{67B61988-83F5-44BC-B0DE-02C718F049CF}" srcOrd="1" destOrd="0" presId="urn:microsoft.com/office/officeart/2005/8/layout/hList7"/>
    <dgm:cxn modelId="{3715C26E-4F57-4C7B-8993-243650A3AB17}" type="presOf" srcId="{032AED36-64B0-455C-9EB7-23B62DAAFF7E}" destId="{6F9A6F16-5A03-46C7-BDAA-67A29E80595E}" srcOrd="1" destOrd="0" presId="urn:microsoft.com/office/officeart/2005/8/layout/hList7"/>
    <dgm:cxn modelId="{090C8B70-2E39-4257-BEFC-6C609C7DDA2B}" type="presOf" srcId="{61623B87-94CB-4868-993F-6D4B1511F95D}" destId="{67B61988-83F5-44BC-B0DE-02C718F049CF}" srcOrd="1" destOrd="2" presId="urn:microsoft.com/office/officeart/2005/8/layout/hList7"/>
    <dgm:cxn modelId="{B011A073-2EBC-406A-A971-594F973BBBD3}" type="presOf" srcId="{7F7BEBE6-EB38-4957-974E-FD16CFF70454}" destId="{A6C2A332-4180-4D15-869A-A0EA186A7E37}" srcOrd="1" destOrd="1" presId="urn:microsoft.com/office/officeart/2005/8/layout/hList7"/>
    <dgm:cxn modelId="{7FA9375A-265B-41B4-A677-1D03BDF0311C}" type="presOf" srcId="{3A0778A8-E040-4E58-93FD-C6B37FAA1830}" destId="{9DB35C63-4D5D-4BA2-AD7D-CB1A9B4856D0}" srcOrd="0" destOrd="1" presId="urn:microsoft.com/office/officeart/2005/8/layout/hList7"/>
    <dgm:cxn modelId="{C7EF297C-35BE-45DE-87DF-AA15EE352458}" srcId="{EF6AC98D-76A3-498C-AD1A-082CCD5FB837}" destId="{44590F5C-662B-4F9B-BD35-0F05BCEBDA4F}" srcOrd="2" destOrd="0" parTransId="{6E5EA1FD-0DC2-45E9-8682-39D0FDD95B61}" sibTransId="{9C31D9AB-26C2-4E78-A17E-5C01FC0161A4}"/>
    <dgm:cxn modelId="{DEC1F77D-5A1F-49A2-BCDA-C48D1986270C}" srcId="{528E5DF1-51D5-4D83-BF67-2412FB16B5D0}" destId="{7F7BEBE6-EB38-4957-974E-FD16CFF70454}" srcOrd="0" destOrd="0" parTransId="{AC6E595F-13A4-4A74-9DF0-69DE7A2C8B75}" sibTransId="{710B0450-2182-49B7-B149-2655D7914CFF}"/>
    <dgm:cxn modelId="{402CE087-DDF2-4A56-936C-D32D77870FF6}" type="presOf" srcId="{9C31D9AB-26C2-4E78-A17E-5C01FC0161A4}" destId="{4A814173-A79B-4C0B-B8CE-1280FF90333D}" srcOrd="0" destOrd="0" presId="urn:microsoft.com/office/officeart/2005/8/layout/hList7"/>
    <dgm:cxn modelId="{7C4E4389-6425-4F89-B517-A10E681E6400}" type="presOf" srcId="{44C54ED9-E7C3-44A1-8CDA-CFAA398C4053}" destId="{3B3C5ABC-2A5A-4969-83AB-DC94A3B44E54}" srcOrd="0" destOrd="2" presId="urn:microsoft.com/office/officeart/2005/8/layout/hList7"/>
    <dgm:cxn modelId="{5C40D38A-8C0B-4299-B05A-AB450D81E9E4}" srcId="{E2E3AE3E-858E-49C7-872C-DDE4CB59D80C}" destId="{61623B87-94CB-4868-993F-6D4B1511F95D}" srcOrd="1" destOrd="0" parTransId="{3F81A138-D8B5-4BD2-84D8-BB1F8FF07DE2}" sibTransId="{0666B737-D8C5-4485-95EE-517CC26252D8}"/>
    <dgm:cxn modelId="{86C9D68B-62BF-44D1-B9F0-90D9B9CFE07F}" srcId="{032AED36-64B0-455C-9EB7-23B62DAAFF7E}" destId="{3A0778A8-E040-4E58-93FD-C6B37FAA1830}" srcOrd="0" destOrd="0" parTransId="{8FA645DB-3481-4995-97F1-E24AC1834D9C}" sibTransId="{EE18FAFD-1663-44A7-AF8D-06EDC4F1D601}"/>
    <dgm:cxn modelId="{B81D108C-70B6-4FAC-80D9-BE541D2C38A7}" srcId="{44590F5C-662B-4F9B-BD35-0F05BCEBDA4F}" destId="{44C54ED9-E7C3-44A1-8CDA-CFAA398C4053}" srcOrd="1" destOrd="0" parTransId="{752DEB87-DE9A-4C17-B401-7C06C50D3564}" sibTransId="{FBCDEADF-BA24-4D2B-AFF5-7CC1F79A0049}"/>
    <dgm:cxn modelId="{3C2670A2-A910-46C4-9B40-91AB3929265A}" srcId="{2964A2DC-39C9-4149-B16F-E0785178259E}" destId="{8A73379D-B13A-4D94-A62D-7BC36FE532CD}" srcOrd="0" destOrd="0" parTransId="{80CE201C-C622-4C2D-90ED-6C3A7718BA1A}" sibTransId="{F7246268-E057-4A74-BF73-94EC99350967}"/>
    <dgm:cxn modelId="{762E18A4-962B-4F51-83AB-B7805DEEE181}" type="presOf" srcId="{8A73379D-B13A-4D94-A62D-7BC36FE532CD}" destId="{5CA4CC7F-FB05-4C4A-B42F-147498DF0F97}" srcOrd="0" destOrd="1" presId="urn:microsoft.com/office/officeart/2005/8/layout/hList7"/>
    <dgm:cxn modelId="{C7D53BA9-5547-4ACF-B545-5437768CE76A}" type="presOf" srcId="{2964A2DC-39C9-4149-B16F-E0785178259E}" destId="{CD6474F0-7460-4DB8-912E-9656B568DF6F}" srcOrd="1" destOrd="0" presId="urn:microsoft.com/office/officeart/2005/8/layout/hList7"/>
    <dgm:cxn modelId="{5B5389AA-F162-4C7F-AB2E-7ED0372A7BAE}" type="presOf" srcId="{AF4546D2-7646-4294-A074-A3B196F6D353}" destId="{6F9A6F16-5A03-46C7-BDAA-67A29E80595E}" srcOrd="1" destOrd="2" presId="urn:microsoft.com/office/officeart/2005/8/layout/hList7"/>
    <dgm:cxn modelId="{E2252BB5-5439-4F7D-A5C4-6B1AB8720A9E}" type="presOf" srcId="{063FB92E-98AA-43DB-A496-56DB0206302A}" destId="{FF37DB67-5C2C-4511-B62A-3211A927FC0D}" srcOrd="0" destOrd="0" presId="urn:microsoft.com/office/officeart/2005/8/layout/hList7"/>
    <dgm:cxn modelId="{CCB2D4B6-D847-47B8-8EB6-CD6C33A46512}" type="presOf" srcId="{7F7BEBE6-EB38-4957-974E-FD16CFF70454}" destId="{29027057-1A71-4BD4-8095-85E30C8A86F5}" srcOrd="0" destOrd="1" presId="urn:microsoft.com/office/officeart/2005/8/layout/hList7"/>
    <dgm:cxn modelId="{9C0A8DBB-8673-442D-8734-533AA8893453}" srcId="{528E5DF1-51D5-4D83-BF67-2412FB16B5D0}" destId="{85791C2A-619D-42A4-B911-4981E1D76CE2}" srcOrd="1" destOrd="0" parTransId="{EE01E927-99F1-4957-ACCB-500CA963C220}" sibTransId="{0857E824-EB53-4BF8-B08E-CB0683B60CBA}"/>
    <dgm:cxn modelId="{0A81B0C1-902E-4741-810C-AEB91930676E}" type="presOf" srcId="{AF4546D2-7646-4294-A074-A3B196F6D353}" destId="{9DB35C63-4D5D-4BA2-AD7D-CB1A9B4856D0}" srcOrd="0" destOrd="2" presId="urn:microsoft.com/office/officeart/2005/8/layout/hList7"/>
    <dgm:cxn modelId="{F3595EC4-F81E-4324-9A5D-8D7871623A36}" type="presOf" srcId="{85791C2A-619D-42A4-B911-4981E1D76CE2}" destId="{29027057-1A71-4BD4-8095-85E30C8A86F5}" srcOrd="0" destOrd="2" presId="urn:microsoft.com/office/officeart/2005/8/layout/hList7"/>
    <dgm:cxn modelId="{33A42ACA-CAA7-4E7F-BB70-1D99656CF47A}" type="presOf" srcId="{8A73379D-B13A-4D94-A62D-7BC36FE532CD}" destId="{CD6474F0-7460-4DB8-912E-9656B568DF6F}" srcOrd="1" destOrd="1" presId="urn:microsoft.com/office/officeart/2005/8/layout/hList7"/>
    <dgm:cxn modelId="{ADCFEBCD-EBB2-4BB1-B83D-9565D9CC17E4}" type="presOf" srcId="{176B8735-F2A6-4A2E-BE61-7581B35B7674}" destId="{ED8F9C39-AD80-4209-9EA4-EBC70B6E85A2}" srcOrd="0" destOrd="1" presId="urn:microsoft.com/office/officeart/2005/8/layout/hList7"/>
    <dgm:cxn modelId="{92FBF3D2-380F-4AAC-B32F-95A12575D3A5}" type="presOf" srcId="{528E5DF1-51D5-4D83-BF67-2412FB16B5D0}" destId="{A6C2A332-4180-4D15-869A-A0EA186A7E37}" srcOrd="1" destOrd="0" presId="urn:microsoft.com/office/officeart/2005/8/layout/hList7"/>
    <dgm:cxn modelId="{06EBE3D6-85B2-4EED-A3D7-2E539D8D3F66}" srcId="{2964A2DC-39C9-4149-B16F-E0785178259E}" destId="{D4B1A7E1-6034-43F4-8E8E-B6C67C281D3B}" srcOrd="1" destOrd="0" parTransId="{813AEE25-2E8F-45A7-ABA3-D501DFEC9728}" sibTransId="{C003087B-F94F-4D13-AB4E-9DE8BF7DE2E8}"/>
    <dgm:cxn modelId="{831F7ADB-B4FD-4EE0-B8C5-4A0635DCB0AE}" type="presOf" srcId="{9BFFE49A-CA02-4F53-8F30-882B63A79CD4}" destId="{3B3C5ABC-2A5A-4969-83AB-DC94A3B44E54}" srcOrd="0" destOrd="1" presId="urn:microsoft.com/office/officeart/2005/8/layout/hList7"/>
    <dgm:cxn modelId="{9EAC5ADD-C57E-42BB-B161-9381BEAC504D}" type="presOf" srcId="{85791C2A-619D-42A4-B911-4981E1D76CE2}" destId="{A6C2A332-4180-4D15-869A-A0EA186A7E37}" srcOrd="1" destOrd="2" presId="urn:microsoft.com/office/officeart/2005/8/layout/hList7"/>
    <dgm:cxn modelId="{D114C5E4-B2B3-4EC2-88BD-FF31B8D5E050}" type="presOf" srcId="{A3091636-F430-43BC-8A51-72E574439980}" destId="{EE3054F2-8B95-4814-9D6C-1AE7E4641241}" srcOrd="0" destOrd="0" presId="urn:microsoft.com/office/officeart/2005/8/layout/hList7"/>
    <dgm:cxn modelId="{17AFBAE5-269C-4616-93CC-A2A52A4CC992}" srcId="{EF6AC98D-76A3-498C-AD1A-082CCD5FB837}" destId="{E2E3AE3E-858E-49C7-872C-DDE4CB59D80C}" srcOrd="3" destOrd="0" parTransId="{CFE6FAE6-0881-494D-A798-693C54EB940B}" sibTransId="{A3091636-F430-43BC-8A51-72E574439980}"/>
    <dgm:cxn modelId="{979CF8ED-E1DC-41E6-8F6B-2B6181288DE8}" type="presOf" srcId="{2EE91AFC-AD20-4237-8B6B-AC605C044494}" destId="{FD30F910-A35B-49F8-B4C7-7C1988A58AB5}" srcOrd="0" destOrd="0" presId="urn:microsoft.com/office/officeart/2005/8/layout/hList7"/>
    <dgm:cxn modelId="{2237C4F4-6CD0-476A-B163-02FD390C0D45}" type="presOf" srcId="{528E5DF1-51D5-4D83-BF67-2412FB16B5D0}" destId="{29027057-1A71-4BD4-8095-85E30C8A86F5}" srcOrd="0" destOrd="0" presId="urn:microsoft.com/office/officeart/2005/8/layout/hList7"/>
    <dgm:cxn modelId="{1618EAF7-A6D1-4BE4-95C2-3B2C8CD3C1A9}" srcId="{032AED36-64B0-455C-9EB7-23B62DAAFF7E}" destId="{AF4546D2-7646-4294-A074-A3B196F6D353}" srcOrd="1" destOrd="0" parTransId="{B53A5118-9464-4039-B11D-01EBBEDE780C}" sibTransId="{6DAAE95D-50B0-4750-A9E3-85270E96BD32}"/>
    <dgm:cxn modelId="{74A5A7AD-3D6A-49EE-AE82-101969DE8B0E}" type="presParOf" srcId="{36393E30-D1FA-4A13-9885-D970B796B76F}" destId="{501D7720-784E-41E0-9A39-8B90FB842BD9}" srcOrd="0" destOrd="0" presId="urn:microsoft.com/office/officeart/2005/8/layout/hList7"/>
    <dgm:cxn modelId="{95E25D8B-2AC5-4EC4-B7CC-1C59D9A361E6}" type="presParOf" srcId="{36393E30-D1FA-4A13-9885-D970B796B76F}" destId="{97C4E65A-99FD-4CB2-BC3E-E63FC07DD77C}" srcOrd="1" destOrd="0" presId="urn:microsoft.com/office/officeart/2005/8/layout/hList7"/>
    <dgm:cxn modelId="{E4BD12F0-BC81-43E8-874C-5B0F61D6E540}" type="presParOf" srcId="{97C4E65A-99FD-4CB2-BC3E-E63FC07DD77C}" destId="{8E9799B7-F36F-4594-9DDD-7E76A225550E}" srcOrd="0" destOrd="0" presId="urn:microsoft.com/office/officeart/2005/8/layout/hList7"/>
    <dgm:cxn modelId="{61A3FD8B-2666-47FD-994C-D4DF669ED4FC}" type="presParOf" srcId="{8E9799B7-F36F-4594-9DDD-7E76A225550E}" destId="{29027057-1A71-4BD4-8095-85E30C8A86F5}" srcOrd="0" destOrd="0" presId="urn:microsoft.com/office/officeart/2005/8/layout/hList7"/>
    <dgm:cxn modelId="{E65550AA-146F-4BE7-A4A7-31BE334ACD70}" type="presParOf" srcId="{8E9799B7-F36F-4594-9DDD-7E76A225550E}" destId="{A6C2A332-4180-4D15-869A-A0EA186A7E37}" srcOrd="1" destOrd="0" presId="urn:microsoft.com/office/officeart/2005/8/layout/hList7"/>
    <dgm:cxn modelId="{5A562DEE-B744-49C5-9671-BA2795FE32EF}" type="presParOf" srcId="{8E9799B7-F36F-4594-9DDD-7E76A225550E}" destId="{00CEACAD-1EA0-450D-ACF2-397946D38451}" srcOrd="2" destOrd="0" presId="urn:microsoft.com/office/officeart/2005/8/layout/hList7"/>
    <dgm:cxn modelId="{9999EC82-511C-4CB5-B046-5BB1031597D6}" type="presParOf" srcId="{8E9799B7-F36F-4594-9DDD-7E76A225550E}" destId="{DAD5891F-34B5-4B15-A2AB-31ADADF72351}" srcOrd="3" destOrd="0" presId="urn:microsoft.com/office/officeart/2005/8/layout/hList7"/>
    <dgm:cxn modelId="{BD08862E-E9EF-4191-9208-3A9F4FD9A6DF}" type="presParOf" srcId="{97C4E65A-99FD-4CB2-BC3E-E63FC07DD77C}" destId="{FD30F910-A35B-49F8-B4C7-7C1988A58AB5}" srcOrd="1" destOrd="0" presId="urn:microsoft.com/office/officeart/2005/8/layout/hList7"/>
    <dgm:cxn modelId="{4F97C66F-2280-4BD1-96A7-34625D48B259}" type="presParOf" srcId="{97C4E65A-99FD-4CB2-BC3E-E63FC07DD77C}" destId="{94DD9467-A885-485E-9E73-B9BA1D26C64B}" srcOrd="2" destOrd="0" presId="urn:microsoft.com/office/officeart/2005/8/layout/hList7"/>
    <dgm:cxn modelId="{ACACFC21-A15E-44E4-95FB-D87ECBB7AA3B}" type="presParOf" srcId="{94DD9467-A885-485E-9E73-B9BA1D26C64B}" destId="{9DB35C63-4D5D-4BA2-AD7D-CB1A9B4856D0}" srcOrd="0" destOrd="0" presId="urn:microsoft.com/office/officeart/2005/8/layout/hList7"/>
    <dgm:cxn modelId="{C638CCFD-0BBD-44B6-95B0-35764610D2C7}" type="presParOf" srcId="{94DD9467-A885-485E-9E73-B9BA1D26C64B}" destId="{6F9A6F16-5A03-46C7-BDAA-67A29E80595E}" srcOrd="1" destOrd="0" presId="urn:microsoft.com/office/officeart/2005/8/layout/hList7"/>
    <dgm:cxn modelId="{CDF03C71-3EE3-4642-B509-3EEC770FF7B7}" type="presParOf" srcId="{94DD9467-A885-485E-9E73-B9BA1D26C64B}" destId="{A310897B-3AA6-4C92-9E36-46FD2E45092B}" srcOrd="2" destOrd="0" presId="urn:microsoft.com/office/officeart/2005/8/layout/hList7"/>
    <dgm:cxn modelId="{0B4F4443-FD42-489F-8626-E9B882A7A6D3}" type="presParOf" srcId="{94DD9467-A885-485E-9E73-B9BA1D26C64B}" destId="{29CC2467-08C4-4BFE-B35C-7F11C665C057}" srcOrd="3" destOrd="0" presId="urn:microsoft.com/office/officeart/2005/8/layout/hList7"/>
    <dgm:cxn modelId="{1B4ED3FD-B601-4A65-826C-ABB794071F9E}" type="presParOf" srcId="{97C4E65A-99FD-4CB2-BC3E-E63FC07DD77C}" destId="{FF37DB67-5C2C-4511-B62A-3211A927FC0D}" srcOrd="3" destOrd="0" presId="urn:microsoft.com/office/officeart/2005/8/layout/hList7"/>
    <dgm:cxn modelId="{6FDFDA96-C462-4105-9E72-EE33E9224F65}" type="presParOf" srcId="{97C4E65A-99FD-4CB2-BC3E-E63FC07DD77C}" destId="{DAC861B5-3079-443A-B930-C5CD4C9A64C7}" srcOrd="4" destOrd="0" presId="urn:microsoft.com/office/officeart/2005/8/layout/hList7"/>
    <dgm:cxn modelId="{ACA85987-633A-4C95-859C-60D49D91BF62}" type="presParOf" srcId="{DAC861B5-3079-443A-B930-C5CD4C9A64C7}" destId="{3B3C5ABC-2A5A-4969-83AB-DC94A3B44E54}" srcOrd="0" destOrd="0" presId="urn:microsoft.com/office/officeart/2005/8/layout/hList7"/>
    <dgm:cxn modelId="{31EEA1A4-EC51-4811-835A-670727CFA946}" type="presParOf" srcId="{DAC861B5-3079-443A-B930-C5CD4C9A64C7}" destId="{8C91EBAE-7B1B-4559-AE62-2BA19E3A49E9}" srcOrd="1" destOrd="0" presId="urn:microsoft.com/office/officeart/2005/8/layout/hList7"/>
    <dgm:cxn modelId="{26440673-DF16-4146-A001-A5220129B663}" type="presParOf" srcId="{DAC861B5-3079-443A-B930-C5CD4C9A64C7}" destId="{FCAE6CC8-CF06-4A8B-A700-54AF18299D80}" srcOrd="2" destOrd="0" presId="urn:microsoft.com/office/officeart/2005/8/layout/hList7"/>
    <dgm:cxn modelId="{B6F405EB-511A-4C36-8E58-B12089A096AD}" type="presParOf" srcId="{DAC861B5-3079-443A-B930-C5CD4C9A64C7}" destId="{30DCD2E4-151F-4C3C-A81C-0ACFF7FE8815}" srcOrd="3" destOrd="0" presId="urn:microsoft.com/office/officeart/2005/8/layout/hList7"/>
    <dgm:cxn modelId="{02FDD21B-90CD-4371-9628-20813404A7AE}" type="presParOf" srcId="{97C4E65A-99FD-4CB2-BC3E-E63FC07DD77C}" destId="{4A814173-A79B-4C0B-B8CE-1280FF90333D}" srcOrd="5" destOrd="0" presId="urn:microsoft.com/office/officeart/2005/8/layout/hList7"/>
    <dgm:cxn modelId="{50643762-A493-496C-A38B-E714079FA68B}" type="presParOf" srcId="{97C4E65A-99FD-4CB2-BC3E-E63FC07DD77C}" destId="{5D86C4D3-9D9D-4B4E-8F5D-5AF4F8B1CC62}" srcOrd="6" destOrd="0" presId="urn:microsoft.com/office/officeart/2005/8/layout/hList7"/>
    <dgm:cxn modelId="{522B586A-97E7-4850-8F55-FC32D79AA37A}" type="presParOf" srcId="{5D86C4D3-9D9D-4B4E-8F5D-5AF4F8B1CC62}" destId="{ED8F9C39-AD80-4209-9EA4-EBC70B6E85A2}" srcOrd="0" destOrd="0" presId="urn:microsoft.com/office/officeart/2005/8/layout/hList7"/>
    <dgm:cxn modelId="{15731A7C-E26A-4F44-AC1D-688022277927}" type="presParOf" srcId="{5D86C4D3-9D9D-4B4E-8F5D-5AF4F8B1CC62}" destId="{67B61988-83F5-44BC-B0DE-02C718F049CF}" srcOrd="1" destOrd="0" presId="urn:microsoft.com/office/officeart/2005/8/layout/hList7"/>
    <dgm:cxn modelId="{D312C0B8-ADFE-4CDE-A80E-4E7F9601BEEF}" type="presParOf" srcId="{5D86C4D3-9D9D-4B4E-8F5D-5AF4F8B1CC62}" destId="{88EFF860-1346-42D7-A495-1195B911306C}" srcOrd="2" destOrd="0" presId="urn:microsoft.com/office/officeart/2005/8/layout/hList7"/>
    <dgm:cxn modelId="{BF055E9D-1EEF-414B-AB34-069AF660CE02}" type="presParOf" srcId="{5D86C4D3-9D9D-4B4E-8F5D-5AF4F8B1CC62}" destId="{C68763ED-073D-46E3-888C-15EC556610DC}" srcOrd="3" destOrd="0" presId="urn:microsoft.com/office/officeart/2005/8/layout/hList7"/>
    <dgm:cxn modelId="{E9619B32-281F-4C73-A0F2-56CD7FE7B10B}" type="presParOf" srcId="{97C4E65A-99FD-4CB2-BC3E-E63FC07DD77C}" destId="{EE3054F2-8B95-4814-9D6C-1AE7E4641241}" srcOrd="7" destOrd="0" presId="urn:microsoft.com/office/officeart/2005/8/layout/hList7"/>
    <dgm:cxn modelId="{DAF4D00D-9B14-4704-8903-97C3AB6E68C4}" type="presParOf" srcId="{97C4E65A-99FD-4CB2-BC3E-E63FC07DD77C}" destId="{64FFC0D7-0BA4-4EE2-BF69-7E9BB6A966B7}" srcOrd="8" destOrd="0" presId="urn:microsoft.com/office/officeart/2005/8/layout/hList7"/>
    <dgm:cxn modelId="{24F33461-F8ED-4950-8285-6F1A34B0E050}" type="presParOf" srcId="{64FFC0D7-0BA4-4EE2-BF69-7E9BB6A966B7}" destId="{5CA4CC7F-FB05-4C4A-B42F-147498DF0F97}" srcOrd="0" destOrd="0" presId="urn:microsoft.com/office/officeart/2005/8/layout/hList7"/>
    <dgm:cxn modelId="{0FBB4862-BCB4-45DE-AD84-3BD01F7E7303}" type="presParOf" srcId="{64FFC0D7-0BA4-4EE2-BF69-7E9BB6A966B7}" destId="{CD6474F0-7460-4DB8-912E-9656B568DF6F}" srcOrd="1" destOrd="0" presId="urn:microsoft.com/office/officeart/2005/8/layout/hList7"/>
    <dgm:cxn modelId="{89019895-95AB-4909-B274-07A90AB0A857}" type="presParOf" srcId="{64FFC0D7-0BA4-4EE2-BF69-7E9BB6A966B7}" destId="{A42D456C-6E3E-44D2-B337-F62F1F17590D}" srcOrd="2" destOrd="0" presId="urn:microsoft.com/office/officeart/2005/8/layout/hList7"/>
    <dgm:cxn modelId="{BC5A886B-B8CF-4E79-A8C3-A8FE20079800}" type="presParOf" srcId="{64FFC0D7-0BA4-4EE2-BF69-7E9BB6A966B7}" destId="{9CBC965A-65D4-4FBA-A087-D5046F60817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BCC6A2-3FC3-4B5D-B355-F4BFF4DF6AB0}" type="doc">
      <dgm:prSet loTypeId="urn:microsoft.com/office/officeart/2005/8/layout/hierarchy3" loCatId="hierarchy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7DEBA677-2E20-49B7-A675-A4AA69A64EFD}">
      <dgm:prSet custT="1"/>
      <dgm:spPr/>
      <dgm:t>
        <a:bodyPr/>
        <a:lstStyle/>
        <a:p>
          <a:r>
            <a:rPr lang="es-CL" sz="2800" b="1" dirty="0"/>
            <a:t>1. </a:t>
          </a:r>
          <a:r>
            <a:rPr lang="es-CL" sz="2800" b="1" dirty="0" err="1"/>
            <a:t>Component</a:t>
          </a:r>
          <a:r>
            <a:rPr lang="es-CL" sz="2800" b="1" dirty="0"/>
            <a:t> Testing</a:t>
          </a:r>
        </a:p>
        <a:p>
          <a:r>
            <a:rPr lang="es-CL" sz="2800" b="1" dirty="0"/>
            <a:t>Pruebas unitarias</a:t>
          </a:r>
        </a:p>
      </dgm:t>
    </dgm:pt>
    <dgm:pt modelId="{F5C3D3EA-3D59-4C19-9685-1D8F77952959}" type="parTrans" cxnId="{98A9B24B-F93A-4DDE-AFF1-CB3C5D9F542B}">
      <dgm:prSet/>
      <dgm:spPr/>
      <dgm:t>
        <a:bodyPr/>
        <a:lstStyle/>
        <a:p>
          <a:endParaRPr lang="es-CL" sz="2800"/>
        </a:p>
      </dgm:t>
    </dgm:pt>
    <dgm:pt modelId="{23F46F1D-B00D-473A-AF76-A465BBAFA645}" type="sibTrans" cxnId="{98A9B24B-F93A-4DDE-AFF1-CB3C5D9F542B}">
      <dgm:prSet/>
      <dgm:spPr/>
      <dgm:t>
        <a:bodyPr/>
        <a:lstStyle/>
        <a:p>
          <a:endParaRPr lang="es-CL" sz="2800"/>
        </a:p>
      </dgm:t>
    </dgm:pt>
    <dgm:pt modelId="{3B38FE69-AEBB-4A88-B810-3B296FCD4C9A}">
      <dgm:prSet custT="1"/>
      <dgm:spPr/>
      <dgm:t>
        <a:bodyPr/>
        <a:lstStyle/>
        <a:p>
          <a:pPr algn="ctr"/>
          <a:r>
            <a:rPr lang="es-CL" sz="2800" dirty="0"/>
            <a:t>Busca defectos y verifica funcionalidades en los componentes del proyecto/producto (módulos, programa, objetos, clases) que son separables y “</a:t>
          </a:r>
          <a:r>
            <a:rPr lang="es-CL" sz="2800" dirty="0" err="1"/>
            <a:t>testeables</a:t>
          </a:r>
          <a:r>
            <a:rPr lang="es-CL" sz="2800" dirty="0"/>
            <a:t>”.</a:t>
          </a:r>
        </a:p>
        <a:p>
          <a:pPr algn="ctr"/>
          <a:endParaRPr lang="es-CL" sz="2800" dirty="0"/>
        </a:p>
        <a:p>
          <a:pPr algn="ctr"/>
          <a:r>
            <a:rPr lang="es-CL" sz="2800" dirty="0"/>
            <a:t>Su objetivo es probar la unidad mínima del software</a:t>
          </a:r>
        </a:p>
      </dgm:t>
    </dgm:pt>
    <dgm:pt modelId="{3D6F10E6-D895-4D45-B76F-15A5088627D8}" type="parTrans" cxnId="{4F4CD4AA-C8CC-4412-8289-7AE7D7A4BA0D}">
      <dgm:prSet/>
      <dgm:spPr/>
      <dgm:t>
        <a:bodyPr/>
        <a:lstStyle/>
        <a:p>
          <a:endParaRPr lang="es-CL" sz="2800"/>
        </a:p>
      </dgm:t>
    </dgm:pt>
    <dgm:pt modelId="{D9AB5FE7-962D-4808-906F-3634DFF20E7A}" type="sibTrans" cxnId="{4F4CD4AA-C8CC-4412-8289-7AE7D7A4BA0D}">
      <dgm:prSet/>
      <dgm:spPr/>
      <dgm:t>
        <a:bodyPr/>
        <a:lstStyle/>
        <a:p>
          <a:endParaRPr lang="es-CL" sz="2800"/>
        </a:p>
      </dgm:t>
    </dgm:pt>
    <dgm:pt modelId="{6695D713-80C9-47F5-A55C-1A0E55B7FD00}">
      <dgm:prSet custT="1"/>
      <dgm:spPr/>
      <dgm:t>
        <a:bodyPr/>
        <a:lstStyle/>
        <a:p>
          <a:r>
            <a:rPr lang="es-CL" sz="2800" b="1" dirty="0"/>
            <a:t>2. </a:t>
          </a:r>
          <a:r>
            <a:rPr lang="es-CL" sz="2800" b="1" dirty="0" err="1"/>
            <a:t>Integration</a:t>
          </a:r>
          <a:r>
            <a:rPr lang="es-CL" sz="2800" b="1" dirty="0"/>
            <a:t> Testing</a:t>
          </a:r>
        </a:p>
        <a:p>
          <a:r>
            <a:rPr lang="es-CL" sz="2800" b="1" dirty="0"/>
            <a:t>Pruebas de integración</a:t>
          </a:r>
          <a:endParaRPr lang="es-CL" sz="3200" dirty="0"/>
        </a:p>
      </dgm:t>
    </dgm:pt>
    <dgm:pt modelId="{D162AF4C-0886-4C36-AC35-B94EA007D1C4}" type="parTrans" cxnId="{AC2A810D-59B5-44E4-94C9-F95905B8BBA2}">
      <dgm:prSet/>
      <dgm:spPr/>
      <dgm:t>
        <a:bodyPr/>
        <a:lstStyle/>
        <a:p>
          <a:endParaRPr lang="es-CL" sz="2800"/>
        </a:p>
      </dgm:t>
    </dgm:pt>
    <dgm:pt modelId="{2877B9AA-0717-4962-82C6-4BE53FF48FD2}" type="sibTrans" cxnId="{AC2A810D-59B5-44E4-94C9-F95905B8BBA2}">
      <dgm:prSet/>
      <dgm:spPr/>
      <dgm:t>
        <a:bodyPr/>
        <a:lstStyle/>
        <a:p>
          <a:endParaRPr lang="es-CL" sz="2800"/>
        </a:p>
      </dgm:t>
    </dgm:pt>
    <dgm:pt modelId="{A4BAA5C5-AC12-4F6E-91CC-4BABB263B7C5}">
      <dgm:prSet custT="1"/>
      <dgm:spPr/>
      <dgm:t>
        <a:bodyPr/>
        <a:lstStyle/>
        <a:p>
          <a:r>
            <a:rPr lang="es-CL" sz="2800" b="1" dirty="0"/>
            <a:t>3. </a:t>
          </a:r>
          <a:r>
            <a:rPr lang="es-CL" sz="2800" b="1" dirty="0" err="1"/>
            <a:t>System</a:t>
          </a:r>
          <a:r>
            <a:rPr lang="es-CL" sz="2800" b="1" dirty="0"/>
            <a:t> Testing</a:t>
          </a:r>
        </a:p>
        <a:p>
          <a:r>
            <a:rPr lang="es-CL" sz="2800" b="1" dirty="0"/>
            <a:t>Pruebas de sistemas</a:t>
          </a:r>
          <a:endParaRPr lang="es-CL" sz="2800" dirty="0"/>
        </a:p>
      </dgm:t>
    </dgm:pt>
    <dgm:pt modelId="{98D05F4A-3423-4853-8233-873B2297FA63}" type="parTrans" cxnId="{A6116393-FED8-4050-96E9-8E3CEAFA5177}">
      <dgm:prSet/>
      <dgm:spPr/>
      <dgm:t>
        <a:bodyPr/>
        <a:lstStyle/>
        <a:p>
          <a:endParaRPr lang="es-CL" sz="2800"/>
        </a:p>
      </dgm:t>
    </dgm:pt>
    <dgm:pt modelId="{2BEECDC3-FD40-4942-B951-BB29E55881AB}" type="sibTrans" cxnId="{A6116393-FED8-4050-96E9-8E3CEAFA5177}">
      <dgm:prSet/>
      <dgm:spPr/>
      <dgm:t>
        <a:bodyPr/>
        <a:lstStyle/>
        <a:p>
          <a:endParaRPr lang="es-CL" sz="2800"/>
        </a:p>
      </dgm:t>
    </dgm:pt>
    <dgm:pt modelId="{AA115131-C74C-4D78-B1CD-1DB8E96F0C52}">
      <dgm:prSet custT="1"/>
      <dgm:spPr/>
      <dgm:t>
        <a:bodyPr/>
        <a:lstStyle/>
        <a:p>
          <a:r>
            <a:rPr lang="es-CL" sz="2800" b="1" dirty="0"/>
            <a:t>4. </a:t>
          </a:r>
          <a:r>
            <a:rPr lang="es-CL" sz="2800" b="1" dirty="0" err="1"/>
            <a:t>Acceptance</a:t>
          </a:r>
          <a:r>
            <a:rPr lang="es-CL" sz="2800" b="1" dirty="0"/>
            <a:t> Testing</a:t>
          </a:r>
        </a:p>
        <a:p>
          <a:r>
            <a:rPr lang="es-CL" sz="2800" b="1" dirty="0"/>
            <a:t>Pruebas de aceptación</a:t>
          </a:r>
          <a:endParaRPr lang="es-CL" sz="2800" dirty="0"/>
        </a:p>
      </dgm:t>
    </dgm:pt>
    <dgm:pt modelId="{BC41EAEF-24DB-4FF8-83BB-F3E523BA875E}" type="parTrans" cxnId="{7B62FA42-EEA2-4A14-9C68-5B9504FA1A48}">
      <dgm:prSet/>
      <dgm:spPr/>
      <dgm:t>
        <a:bodyPr/>
        <a:lstStyle/>
        <a:p>
          <a:endParaRPr lang="es-CL" sz="2800"/>
        </a:p>
      </dgm:t>
    </dgm:pt>
    <dgm:pt modelId="{66A6BE2A-3526-49BB-B1B1-74FE3CF05D4C}" type="sibTrans" cxnId="{7B62FA42-EEA2-4A14-9C68-5B9504FA1A48}">
      <dgm:prSet/>
      <dgm:spPr/>
      <dgm:t>
        <a:bodyPr/>
        <a:lstStyle/>
        <a:p>
          <a:endParaRPr lang="es-CL" sz="2800"/>
        </a:p>
      </dgm:t>
    </dgm:pt>
    <dgm:pt modelId="{1F6E2585-D047-4302-A964-C49AAFCDA2C6}">
      <dgm:prSet custT="1"/>
      <dgm:spPr/>
      <dgm:t>
        <a:bodyPr/>
        <a:lstStyle/>
        <a:p>
          <a:r>
            <a:rPr lang="es-CL" sz="2800" b="1" dirty="0"/>
            <a:t> </a:t>
          </a:r>
          <a:r>
            <a:rPr lang="es-CL" sz="2800" dirty="0"/>
            <a:t>Pruebas las interfaces entre los componentes del proyecto/producto, las interacciones de las diferentes partes del sistema como un todo y como interacciona SW y HW.</a:t>
          </a:r>
        </a:p>
        <a:p>
          <a:r>
            <a:rPr lang="es-CL" sz="2800" b="1" dirty="0"/>
            <a:t>Su objetivo es verificar el SW como un solo sistema.</a:t>
          </a:r>
        </a:p>
      </dgm:t>
    </dgm:pt>
    <dgm:pt modelId="{A18C4AC1-BD3B-40E9-8D6B-4D8DD6B71354}" type="parTrans" cxnId="{9713D674-5C26-43F0-9E35-8CEBD76DD537}">
      <dgm:prSet/>
      <dgm:spPr/>
      <dgm:t>
        <a:bodyPr/>
        <a:lstStyle/>
        <a:p>
          <a:endParaRPr lang="es-CL" sz="2800"/>
        </a:p>
      </dgm:t>
    </dgm:pt>
    <dgm:pt modelId="{4304112C-248B-4BB6-914B-000A8413D077}" type="sibTrans" cxnId="{9713D674-5C26-43F0-9E35-8CEBD76DD537}">
      <dgm:prSet/>
      <dgm:spPr/>
      <dgm:t>
        <a:bodyPr/>
        <a:lstStyle/>
        <a:p>
          <a:endParaRPr lang="es-CL" sz="2800"/>
        </a:p>
      </dgm:t>
    </dgm:pt>
    <dgm:pt modelId="{92624DF9-00EE-4311-B7A2-9894B2D47678}">
      <dgm:prSet custT="1"/>
      <dgm:spPr/>
      <dgm:t>
        <a:bodyPr/>
        <a:lstStyle/>
        <a:p>
          <a:r>
            <a:rPr lang="es-CL" sz="2800" dirty="0"/>
            <a:t>Prueba el producto integrado a todo el sistema de la organización según este definido en el alcance del proyecto.</a:t>
          </a:r>
        </a:p>
        <a:p>
          <a:r>
            <a:rPr lang="es-CL" sz="2800" b="1" dirty="0"/>
            <a:t>Su objetivo es verificar que la implantación del producto en ambiente de producción no genere inconvenientes</a:t>
          </a:r>
          <a:r>
            <a:rPr lang="es-CL" sz="2800" dirty="0"/>
            <a:t>.</a:t>
          </a:r>
        </a:p>
      </dgm:t>
    </dgm:pt>
    <dgm:pt modelId="{21B022BE-2DBB-4BEC-B73C-414C2CFE98C9}" type="parTrans" cxnId="{BE3AF303-6B8B-421F-B5F3-2FF6B66C5018}">
      <dgm:prSet/>
      <dgm:spPr/>
      <dgm:t>
        <a:bodyPr/>
        <a:lstStyle/>
        <a:p>
          <a:endParaRPr lang="es-CL" sz="2800"/>
        </a:p>
      </dgm:t>
    </dgm:pt>
    <dgm:pt modelId="{894A6801-F173-42FA-8F87-F1D4ACD23817}" type="sibTrans" cxnId="{BE3AF303-6B8B-421F-B5F3-2FF6B66C5018}">
      <dgm:prSet/>
      <dgm:spPr/>
      <dgm:t>
        <a:bodyPr/>
        <a:lstStyle/>
        <a:p>
          <a:endParaRPr lang="es-CL" sz="2800"/>
        </a:p>
      </dgm:t>
    </dgm:pt>
    <dgm:pt modelId="{E44B113D-F7A1-4892-B51F-1CCCDF96FEFF}">
      <dgm:prSet custT="1"/>
      <dgm:spPr/>
      <dgm:t>
        <a:bodyPr/>
        <a:lstStyle/>
        <a:p>
          <a:r>
            <a:rPr lang="es-CL" sz="2800" b="1" dirty="0"/>
            <a:t> </a:t>
          </a:r>
          <a:r>
            <a:rPr lang="es-CL" sz="2800" dirty="0"/>
            <a:t>Validación del proyecto/producto respecto a las necesidades de los usuarios. </a:t>
          </a:r>
        </a:p>
        <a:p>
          <a:endParaRPr lang="es-CL" sz="2800" dirty="0"/>
        </a:p>
        <a:p>
          <a:r>
            <a:rPr lang="es-CL" sz="2800" b="1" dirty="0"/>
            <a:t>Su objetivo es validar el producto con los usuarios.</a:t>
          </a:r>
        </a:p>
      </dgm:t>
    </dgm:pt>
    <dgm:pt modelId="{3B003DA0-C819-4530-9201-E1842598A52D}" type="parTrans" cxnId="{EC5C31D7-821E-484E-AF5C-0FDD2B6C3973}">
      <dgm:prSet/>
      <dgm:spPr/>
      <dgm:t>
        <a:bodyPr/>
        <a:lstStyle/>
        <a:p>
          <a:endParaRPr lang="es-CL" sz="2800"/>
        </a:p>
      </dgm:t>
    </dgm:pt>
    <dgm:pt modelId="{46ECE70D-6E5D-44A7-8803-B031556C5235}" type="sibTrans" cxnId="{EC5C31D7-821E-484E-AF5C-0FDD2B6C3973}">
      <dgm:prSet/>
      <dgm:spPr/>
      <dgm:t>
        <a:bodyPr/>
        <a:lstStyle/>
        <a:p>
          <a:endParaRPr lang="es-CL" sz="2800"/>
        </a:p>
      </dgm:t>
    </dgm:pt>
    <dgm:pt modelId="{B02FB365-77AD-4910-A542-C6B1AD1ABAD6}" type="pres">
      <dgm:prSet presAssocID="{15BCC6A2-3FC3-4B5D-B355-F4BFF4DF6AB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D34B7C-C564-4248-AFB7-7B6FDAB8706E}" type="pres">
      <dgm:prSet presAssocID="{7DEBA677-2E20-49B7-A675-A4AA69A64EFD}" presName="root" presStyleCnt="0"/>
      <dgm:spPr/>
    </dgm:pt>
    <dgm:pt modelId="{2B08D997-9D11-49F1-8A45-EB58FA96FD0D}" type="pres">
      <dgm:prSet presAssocID="{7DEBA677-2E20-49B7-A675-A4AA69A64EFD}" presName="rootComposite" presStyleCnt="0"/>
      <dgm:spPr/>
    </dgm:pt>
    <dgm:pt modelId="{D98DB4D8-F14D-44C2-91C5-BDAFEBD76F2E}" type="pres">
      <dgm:prSet presAssocID="{7DEBA677-2E20-49B7-A675-A4AA69A64EFD}" presName="rootText" presStyleLbl="node1" presStyleIdx="0" presStyleCnt="4" custScaleX="183290" custScaleY="209214"/>
      <dgm:spPr/>
    </dgm:pt>
    <dgm:pt modelId="{3F438017-EA43-4FCC-AE40-E8BA7B6F328E}" type="pres">
      <dgm:prSet presAssocID="{7DEBA677-2E20-49B7-A675-A4AA69A64EFD}" presName="rootConnector" presStyleLbl="node1" presStyleIdx="0" presStyleCnt="4"/>
      <dgm:spPr/>
    </dgm:pt>
    <dgm:pt modelId="{316D9668-A481-4FE4-AE1F-516A6BD07481}" type="pres">
      <dgm:prSet presAssocID="{7DEBA677-2E20-49B7-A675-A4AA69A64EFD}" presName="childShape" presStyleCnt="0"/>
      <dgm:spPr/>
    </dgm:pt>
    <dgm:pt modelId="{5D814CE6-3B80-4201-8305-9902A106CA7C}" type="pres">
      <dgm:prSet presAssocID="{3D6F10E6-D895-4D45-B76F-15A5088627D8}" presName="Name13" presStyleLbl="parChTrans1D2" presStyleIdx="0" presStyleCnt="4"/>
      <dgm:spPr/>
    </dgm:pt>
    <dgm:pt modelId="{E46404DC-1A49-4BE8-A464-BFB6B91B78D5}" type="pres">
      <dgm:prSet presAssocID="{3B38FE69-AEBB-4A88-B810-3B296FCD4C9A}" presName="childText" presStyleLbl="bgAcc1" presStyleIdx="0" presStyleCnt="4" custScaleX="244231" custScaleY="668175">
        <dgm:presLayoutVars>
          <dgm:bulletEnabled val="1"/>
        </dgm:presLayoutVars>
      </dgm:prSet>
      <dgm:spPr/>
    </dgm:pt>
    <dgm:pt modelId="{CAAF35C4-EC6C-4989-8041-2B2DA80377E7}" type="pres">
      <dgm:prSet presAssocID="{6695D713-80C9-47F5-A55C-1A0E55B7FD00}" presName="root" presStyleCnt="0"/>
      <dgm:spPr/>
    </dgm:pt>
    <dgm:pt modelId="{20B96F48-4B5B-457E-8524-877D9D21CAB5}" type="pres">
      <dgm:prSet presAssocID="{6695D713-80C9-47F5-A55C-1A0E55B7FD00}" presName="rootComposite" presStyleCnt="0"/>
      <dgm:spPr/>
    </dgm:pt>
    <dgm:pt modelId="{D59DA5C4-9729-4C9B-8774-4035E3F25E7B}" type="pres">
      <dgm:prSet presAssocID="{6695D713-80C9-47F5-A55C-1A0E55B7FD00}" presName="rootText" presStyleLbl="node1" presStyleIdx="1" presStyleCnt="4" custScaleX="183290" custScaleY="213329"/>
      <dgm:spPr/>
    </dgm:pt>
    <dgm:pt modelId="{194262D8-9395-4A17-AC4D-2836165C2D0F}" type="pres">
      <dgm:prSet presAssocID="{6695D713-80C9-47F5-A55C-1A0E55B7FD00}" presName="rootConnector" presStyleLbl="node1" presStyleIdx="1" presStyleCnt="4"/>
      <dgm:spPr/>
    </dgm:pt>
    <dgm:pt modelId="{1BC7E390-6CEA-43D0-A076-AC478AC458C0}" type="pres">
      <dgm:prSet presAssocID="{6695D713-80C9-47F5-A55C-1A0E55B7FD00}" presName="childShape" presStyleCnt="0"/>
      <dgm:spPr/>
    </dgm:pt>
    <dgm:pt modelId="{7ED60273-7A2A-4591-B512-B0285B6D33E2}" type="pres">
      <dgm:prSet presAssocID="{A18C4AC1-BD3B-40E9-8D6B-4D8DD6B71354}" presName="Name13" presStyleLbl="parChTrans1D2" presStyleIdx="1" presStyleCnt="4"/>
      <dgm:spPr/>
    </dgm:pt>
    <dgm:pt modelId="{D93484DB-34E1-41FB-B590-3BC1F6A5E639}" type="pres">
      <dgm:prSet presAssocID="{1F6E2585-D047-4302-A964-C49AAFCDA2C6}" presName="childText" presStyleLbl="bgAcc1" presStyleIdx="1" presStyleCnt="4" custScaleX="247847" custScaleY="668175">
        <dgm:presLayoutVars>
          <dgm:bulletEnabled val="1"/>
        </dgm:presLayoutVars>
      </dgm:prSet>
      <dgm:spPr/>
    </dgm:pt>
    <dgm:pt modelId="{9C17E431-D30B-4E46-A2FA-610801C769DC}" type="pres">
      <dgm:prSet presAssocID="{A4BAA5C5-AC12-4F6E-91CC-4BABB263B7C5}" presName="root" presStyleCnt="0"/>
      <dgm:spPr/>
    </dgm:pt>
    <dgm:pt modelId="{74456199-D576-4FB8-87FD-654EBEF55F1D}" type="pres">
      <dgm:prSet presAssocID="{A4BAA5C5-AC12-4F6E-91CC-4BABB263B7C5}" presName="rootComposite" presStyleCnt="0"/>
      <dgm:spPr/>
    </dgm:pt>
    <dgm:pt modelId="{0AB70270-F862-40E7-9AEA-EEE92D0BE372}" type="pres">
      <dgm:prSet presAssocID="{A4BAA5C5-AC12-4F6E-91CC-4BABB263B7C5}" presName="rootText" presStyleLbl="node1" presStyleIdx="2" presStyleCnt="4" custScaleX="183290" custScaleY="205278"/>
      <dgm:spPr/>
    </dgm:pt>
    <dgm:pt modelId="{16258AD1-423D-435F-B81F-FBC82BB28D0B}" type="pres">
      <dgm:prSet presAssocID="{A4BAA5C5-AC12-4F6E-91CC-4BABB263B7C5}" presName="rootConnector" presStyleLbl="node1" presStyleIdx="2" presStyleCnt="4"/>
      <dgm:spPr/>
    </dgm:pt>
    <dgm:pt modelId="{ED41A082-4D6F-409D-93B8-C6BD267A03ED}" type="pres">
      <dgm:prSet presAssocID="{A4BAA5C5-AC12-4F6E-91CC-4BABB263B7C5}" presName="childShape" presStyleCnt="0"/>
      <dgm:spPr/>
    </dgm:pt>
    <dgm:pt modelId="{7C7DCF5A-8A63-42FC-A9BE-CA0279C163AA}" type="pres">
      <dgm:prSet presAssocID="{21B022BE-2DBB-4BEC-B73C-414C2CFE98C9}" presName="Name13" presStyleLbl="parChTrans1D2" presStyleIdx="2" presStyleCnt="4"/>
      <dgm:spPr/>
    </dgm:pt>
    <dgm:pt modelId="{157D7DB4-BF05-48E7-837C-7D57AECA8FA1}" type="pres">
      <dgm:prSet presAssocID="{92624DF9-00EE-4311-B7A2-9894B2D47678}" presName="childText" presStyleLbl="bgAcc1" presStyleIdx="2" presStyleCnt="4" custScaleX="250479" custScaleY="668175">
        <dgm:presLayoutVars>
          <dgm:bulletEnabled val="1"/>
        </dgm:presLayoutVars>
      </dgm:prSet>
      <dgm:spPr/>
    </dgm:pt>
    <dgm:pt modelId="{95F78610-CEF4-4735-86A2-6551410586D8}" type="pres">
      <dgm:prSet presAssocID="{AA115131-C74C-4D78-B1CD-1DB8E96F0C52}" presName="root" presStyleCnt="0"/>
      <dgm:spPr/>
    </dgm:pt>
    <dgm:pt modelId="{1324B4A9-1CAA-47BF-AA3A-74E2ABA7E868}" type="pres">
      <dgm:prSet presAssocID="{AA115131-C74C-4D78-B1CD-1DB8E96F0C52}" presName="rootComposite" presStyleCnt="0"/>
      <dgm:spPr/>
    </dgm:pt>
    <dgm:pt modelId="{BCD7A8E0-C0E8-4335-8EF4-240B0FBB630E}" type="pres">
      <dgm:prSet presAssocID="{AA115131-C74C-4D78-B1CD-1DB8E96F0C52}" presName="rootText" presStyleLbl="node1" presStyleIdx="3" presStyleCnt="4" custScaleX="183290" custScaleY="213329"/>
      <dgm:spPr/>
    </dgm:pt>
    <dgm:pt modelId="{EB435543-4BFF-47C8-8EEE-309258D474D2}" type="pres">
      <dgm:prSet presAssocID="{AA115131-C74C-4D78-B1CD-1DB8E96F0C52}" presName="rootConnector" presStyleLbl="node1" presStyleIdx="3" presStyleCnt="4"/>
      <dgm:spPr/>
    </dgm:pt>
    <dgm:pt modelId="{4FC50D7F-5B5E-41D3-BB42-AED8651F1449}" type="pres">
      <dgm:prSet presAssocID="{AA115131-C74C-4D78-B1CD-1DB8E96F0C52}" presName="childShape" presStyleCnt="0"/>
      <dgm:spPr/>
    </dgm:pt>
    <dgm:pt modelId="{A12D0C22-81FE-40FA-BD3E-7A42B35D4779}" type="pres">
      <dgm:prSet presAssocID="{3B003DA0-C819-4530-9201-E1842598A52D}" presName="Name13" presStyleLbl="parChTrans1D2" presStyleIdx="3" presStyleCnt="4"/>
      <dgm:spPr/>
    </dgm:pt>
    <dgm:pt modelId="{DD5EC562-F0EF-4C4D-9F29-FF8609324810}" type="pres">
      <dgm:prSet presAssocID="{E44B113D-F7A1-4892-B51F-1CCCDF96FEFF}" presName="childText" presStyleLbl="bgAcc1" presStyleIdx="3" presStyleCnt="4" custScaleX="217202" custScaleY="668175">
        <dgm:presLayoutVars>
          <dgm:bulletEnabled val="1"/>
        </dgm:presLayoutVars>
      </dgm:prSet>
      <dgm:spPr/>
    </dgm:pt>
  </dgm:ptLst>
  <dgm:cxnLst>
    <dgm:cxn modelId="{BE3AF303-6B8B-421F-B5F3-2FF6B66C5018}" srcId="{A4BAA5C5-AC12-4F6E-91CC-4BABB263B7C5}" destId="{92624DF9-00EE-4311-B7A2-9894B2D47678}" srcOrd="0" destOrd="0" parTransId="{21B022BE-2DBB-4BEC-B73C-414C2CFE98C9}" sibTransId="{894A6801-F173-42FA-8F87-F1D4ACD23817}"/>
    <dgm:cxn modelId="{AC2A810D-59B5-44E4-94C9-F95905B8BBA2}" srcId="{15BCC6A2-3FC3-4B5D-B355-F4BFF4DF6AB0}" destId="{6695D713-80C9-47F5-A55C-1A0E55B7FD00}" srcOrd="1" destOrd="0" parTransId="{D162AF4C-0886-4C36-AC35-B94EA007D1C4}" sibTransId="{2877B9AA-0717-4962-82C6-4BE53FF48FD2}"/>
    <dgm:cxn modelId="{79EAA42B-75A1-4564-8E25-22FD084B1225}" type="presOf" srcId="{6695D713-80C9-47F5-A55C-1A0E55B7FD00}" destId="{D59DA5C4-9729-4C9B-8774-4035E3F25E7B}" srcOrd="0" destOrd="0" presId="urn:microsoft.com/office/officeart/2005/8/layout/hierarchy3"/>
    <dgm:cxn modelId="{A308005E-F3BC-46F9-B129-6811B5C06A1B}" type="presOf" srcId="{3D6F10E6-D895-4D45-B76F-15A5088627D8}" destId="{5D814CE6-3B80-4201-8305-9902A106CA7C}" srcOrd="0" destOrd="0" presId="urn:microsoft.com/office/officeart/2005/8/layout/hierarchy3"/>
    <dgm:cxn modelId="{7B62FA42-EEA2-4A14-9C68-5B9504FA1A48}" srcId="{15BCC6A2-3FC3-4B5D-B355-F4BFF4DF6AB0}" destId="{AA115131-C74C-4D78-B1CD-1DB8E96F0C52}" srcOrd="3" destOrd="0" parTransId="{BC41EAEF-24DB-4FF8-83BB-F3E523BA875E}" sibTransId="{66A6BE2A-3526-49BB-B1B1-74FE3CF05D4C}"/>
    <dgm:cxn modelId="{F488F444-033C-48E7-9862-1BDFB2CA821D}" type="presOf" srcId="{7DEBA677-2E20-49B7-A675-A4AA69A64EFD}" destId="{D98DB4D8-F14D-44C2-91C5-BDAFEBD76F2E}" srcOrd="0" destOrd="0" presId="urn:microsoft.com/office/officeart/2005/8/layout/hierarchy3"/>
    <dgm:cxn modelId="{3E34A446-D903-4930-9AB6-53291EABB70B}" type="presOf" srcId="{21B022BE-2DBB-4BEC-B73C-414C2CFE98C9}" destId="{7C7DCF5A-8A63-42FC-A9BE-CA0279C163AA}" srcOrd="0" destOrd="0" presId="urn:microsoft.com/office/officeart/2005/8/layout/hierarchy3"/>
    <dgm:cxn modelId="{402B4569-9CEE-4638-A4D3-B53D41AA61D5}" type="presOf" srcId="{1F6E2585-D047-4302-A964-C49AAFCDA2C6}" destId="{D93484DB-34E1-41FB-B590-3BC1F6A5E639}" srcOrd="0" destOrd="0" presId="urn:microsoft.com/office/officeart/2005/8/layout/hierarchy3"/>
    <dgm:cxn modelId="{A9638869-A24C-456F-A3CA-48FCE202520E}" type="presOf" srcId="{3B003DA0-C819-4530-9201-E1842598A52D}" destId="{A12D0C22-81FE-40FA-BD3E-7A42B35D4779}" srcOrd="0" destOrd="0" presId="urn:microsoft.com/office/officeart/2005/8/layout/hierarchy3"/>
    <dgm:cxn modelId="{98A9B24B-F93A-4DDE-AFF1-CB3C5D9F542B}" srcId="{15BCC6A2-3FC3-4B5D-B355-F4BFF4DF6AB0}" destId="{7DEBA677-2E20-49B7-A675-A4AA69A64EFD}" srcOrd="0" destOrd="0" parTransId="{F5C3D3EA-3D59-4C19-9685-1D8F77952959}" sibTransId="{23F46F1D-B00D-473A-AF76-A465BBAFA645}"/>
    <dgm:cxn modelId="{70BE5851-CE1A-4EC7-BB38-F6B7D4CB8063}" type="presOf" srcId="{92624DF9-00EE-4311-B7A2-9894B2D47678}" destId="{157D7DB4-BF05-48E7-837C-7D57AECA8FA1}" srcOrd="0" destOrd="0" presId="urn:microsoft.com/office/officeart/2005/8/layout/hierarchy3"/>
    <dgm:cxn modelId="{95AAE273-3890-43A7-9E92-0381BA67B139}" type="presOf" srcId="{7DEBA677-2E20-49B7-A675-A4AA69A64EFD}" destId="{3F438017-EA43-4FCC-AE40-E8BA7B6F328E}" srcOrd="1" destOrd="0" presId="urn:microsoft.com/office/officeart/2005/8/layout/hierarchy3"/>
    <dgm:cxn modelId="{9713D674-5C26-43F0-9E35-8CEBD76DD537}" srcId="{6695D713-80C9-47F5-A55C-1A0E55B7FD00}" destId="{1F6E2585-D047-4302-A964-C49AAFCDA2C6}" srcOrd="0" destOrd="0" parTransId="{A18C4AC1-BD3B-40E9-8D6B-4D8DD6B71354}" sibTransId="{4304112C-248B-4BB6-914B-000A8413D077}"/>
    <dgm:cxn modelId="{453DD974-4DFE-4908-8102-780BEEE6B782}" type="presOf" srcId="{AA115131-C74C-4D78-B1CD-1DB8E96F0C52}" destId="{BCD7A8E0-C0E8-4335-8EF4-240B0FBB630E}" srcOrd="0" destOrd="0" presId="urn:microsoft.com/office/officeart/2005/8/layout/hierarchy3"/>
    <dgm:cxn modelId="{BADCC857-AE08-4189-857F-93377E812BA0}" type="presOf" srcId="{A18C4AC1-BD3B-40E9-8D6B-4D8DD6B71354}" destId="{7ED60273-7A2A-4591-B512-B0285B6D33E2}" srcOrd="0" destOrd="0" presId="urn:microsoft.com/office/officeart/2005/8/layout/hierarchy3"/>
    <dgm:cxn modelId="{A6116393-FED8-4050-96E9-8E3CEAFA5177}" srcId="{15BCC6A2-3FC3-4B5D-B355-F4BFF4DF6AB0}" destId="{A4BAA5C5-AC12-4F6E-91CC-4BABB263B7C5}" srcOrd="2" destOrd="0" parTransId="{98D05F4A-3423-4853-8233-873B2297FA63}" sibTransId="{2BEECDC3-FD40-4942-B951-BB29E55881AB}"/>
    <dgm:cxn modelId="{4F4CD4AA-C8CC-4412-8289-7AE7D7A4BA0D}" srcId="{7DEBA677-2E20-49B7-A675-A4AA69A64EFD}" destId="{3B38FE69-AEBB-4A88-B810-3B296FCD4C9A}" srcOrd="0" destOrd="0" parTransId="{3D6F10E6-D895-4D45-B76F-15A5088627D8}" sibTransId="{D9AB5FE7-962D-4808-906F-3634DFF20E7A}"/>
    <dgm:cxn modelId="{DEAC9DC0-DCD2-4CCE-9EB5-0708FADF8559}" type="presOf" srcId="{3B38FE69-AEBB-4A88-B810-3B296FCD4C9A}" destId="{E46404DC-1A49-4BE8-A464-BFB6B91B78D5}" srcOrd="0" destOrd="0" presId="urn:microsoft.com/office/officeart/2005/8/layout/hierarchy3"/>
    <dgm:cxn modelId="{200E80D5-84DF-44F1-9E1D-BDF8813FCDEE}" type="presOf" srcId="{E44B113D-F7A1-4892-B51F-1CCCDF96FEFF}" destId="{DD5EC562-F0EF-4C4D-9F29-FF8609324810}" srcOrd="0" destOrd="0" presId="urn:microsoft.com/office/officeart/2005/8/layout/hierarchy3"/>
    <dgm:cxn modelId="{EC5C31D7-821E-484E-AF5C-0FDD2B6C3973}" srcId="{AA115131-C74C-4D78-B1CD-1DB8E96F0C52}" destId="{E44B113D-F7A1-4892-B51F-1CCCDF96FEFF}" srcOrd="0" destOrd="0" parTransId="{3B003DA0-C819-4530-9201-E1842598A52D}" sibTransId="{46ECE70D-6E5D-44A7-8803-B031556C5235}"/>
    <dgm:cxn modelId="{3D6808DE-FE56-487D-82F1-7E4456C9CA61}" type="presOf" srcId="{6695D713-80C9-47F5-A55C-1A0E55B7FD00}" destId="{194262D8-9395-4A17-AC4D-2836165C2D0F}" srcOrd="1" destOrd="0" presId="urn:microsoft.com/office/officeart/2005/8/layout/hierarchy3"/>
    <dgm:cxn modelId="{714522E1-7D59-4655-A5D1-C4A075E9812E}" type="presOf" srcId="{15BCC6A2-3FC3-4B5D-B355-F4BFF4DF6AB0}" destId="{B02FB365-77AD-4910-A542-C6B1AD1ABAD6}" srcOrd="0" destOrd="0" presId="urn:microsoft.com/office/officeart/2005/8/layout/hierarchy3"/>
    <dgm:cxn modelId="{780728E8-5EB8-4418-8228-9CB521FEC133}" type="presOf" srcId="{A4BAA5C5-AC12-4F6E-91CC-4BABB263B7C5}" destId="{16258AD1-423D-435F-B81F-FBC82BB28D0B}" srcOrd="1" destOrd="0" presId="urn:microsoft.com/office/officeart/2005/8/layout/hierarchy3"/>
    <dgm:cxn modelId="{D63443ED-96C7-4568-92B8-CE7B222D7987}" type="presOf" srcId="{AA115131-C74C-4D78-B1CD-1DB8E96F0C52}" destId="{EB435543-4BFF-47C8-8EEE-309258D474D2}" srcOrd="1" destOrd="0" presId="urn:microsoft.com/office/officeart/2005/8/layout/hierarchy3"/>
    <dgm:cxn modelId="{B761E1FD-DFD5-4DB9-8F71-AB76901DB02F}" type="presOf" srcId="{A4BAA5C5-AC12-4F6E-91CC-4BABB263B7C5}" destId="{0AB70270-F862-40E7-9AEA-EEE92D0BE372}" srcOrd="0" destOrd="0" presId="urn:microsoft.com/office/officeart/2005/8/layout/hierarchy3"/>
    <dgm:cxn modelId="{7ADDCBF3-7CD1-48EE-BA6A-372DBCB3999A}" type="presParOf" srcId="{B02FB365-77AD-4910-A542-C6B1AD1ABAD6}" destId="{10D34B7C-C564-4248-AFB7-7B6FDAB8706E}" srcOrd="0" destOrd="0" presId="urn:microsoft.com/office/officeart/2005/8/layout/hierarchy3"/>
    <dgm:cxn modelId="{EEA03F6F-DF3A-410A-A75F-04118D2E0F83}" type="presParOf" srcId="{10D34B7C-C564-4248-AFB7-7B6FDAB8706E}" destId="{2B08D997-9D11-49F1-8A45-EB58FA96FD0D}" srcOrd="0" destOrd="0" presId="urn:microsoft.com/office/officeart/2005/8/layout/hierarchy3"/>
    <dgm:cxn modelId="{FB0AEA92-D910-4DEB-8595-F07E8B7CFA2A}" type="presParOf" srcId="{2B08D997-9D11-49F1-8A45-EB58FA96FD0D}" destId="{D98DB4D8-F14D-44C2-91C5-BDAFEBD76F2E}" srcOrd="0" destOrd="0" presId="urn:microsoft.com/office/officeart/2005/8/layout/hierarchy3"/>
    <dgm:cxn modelId="{43D1BC9B-381D-428A-86B4-8EC61B215BCF}" type="presParOf" srcId="{2B08D997-9D11-49F1-8A45-EB58FA96FD0D}" destId="{3F438017-EA43-4FCC-AE40-E8BA7B6F328E}" srcOrd="1" destOrd="0" presId="urn:microsoft.com/office/officeart/2005/8/layout/hierarchy3"/>
    <dgm:cxn modelId="{EB5D36BD-9A2E-41E7-8EC3-99B22E4F887B}" type="presParOf" srcId="{10D34B7C-C564-4248-AFB7-7B6FDAB8706E}" destId="{316D9668-A481-4FE4-AE1F-516A6BD07481}" srcOrd="1" destOrd="0" presId="urn:microsoft.com/office/officeart/2005/8/layout/hierarchy3"/>
    <dgm:cxn modelId="{A2F80685-FBB2-43E4-A945-8940208B89A3}" type="presParOf" srcId="{316D9668-A481-4FE4-AE1F-516A6BD07481}" destId="{5D814CE6-3B80-4201-8305-9902A106CA7C}" srcOrd="0" destOrd="0" presId="urn:microsoft.com/office/officeart/2005/8/layout/hierarchy3"/>
    <dgm:cxn modelId="{3AC9013C-FAE4-4948-85C3-AE9E482BB348}" type="presParOf" srcId="{316D9668-A481-4FE4-AE1F-516A6BD07481}" destId="{E46404DC-1A49-4BE8-A464-BFB6B91B78D5}" srcOrd="1" destOrd="0" presId="urn:microsoft.com/office/officeart/2005/8/layout/hierarchy3"/>
    <dgm:cxn modelId="{279A7366-EFF2-40E7-BA71-594FF96C4A7E}" type="presParOf" srcId="{B02FB365-77AD-4910-A542-C6B1AD1ABAD6}" destId="{CAAF35C4-EC6C-4989-8041-2B2DA80377E7}" srcOrd="1" destOrd="0" presId="urn:microsoft.com/office/officeart/2005/8/layout/hierarchy3"/>
    <dgm:cxn modelId="{0DB49713-B0F4-4301-B75B-CF292DD2F4AB}" type="presParOf" srcId="{CAAF35C4-EC6C-4989-8041-2B2DA80377E7}" destId="{20B96F48-4B5B-457E-8524-877D9D21CAB5}" srcOrd="0" destOrd="0" presId="urn:microsoft.com/office/officeart/2005/8/layout/hierarchy3"/>
    <dgm:cxn modelId="{EED3EFD4-20FF-441E-83B8-5364991A0437}" type="presParOf" srcId="{20B96F48-4B5B-457E-8524-877D9D21CAB5}" destId="{D59DA5C4-9729-4C9B-8774-4035E3F25E7B}" srcOrd="0" destOrd="0" presId="urn:microsoft.com/office/officeart/2005/8/layout/hierarchy3"/>
    <dgm:cxn modelId="{48D9C77E-B2BC-493C-83B8-1F8D99788810}" type="presParOf" srcId="{20B96F48-4B5B-457E-8524-877D9D21CAB5}" destId="{194262D8-9395-4A17-AC4D-2836165C2D0F}" srcOrd="1" destOrd="0" presId="urn:microsoft.com/office/officeart/2005/8/layout/hierarchy3"/>
    <dgm:cxn modelId="{7E59D3CB-0F91-4E0C-8C62-AFB980736EEA}" type="presParOf" srcId="{CAAF35C4-EC6C-4989-8041-2B2DA80377E7}" destId="{1BC7E390-6CEA-43D0-A076-AC478AC458C0}" srcOrd="1" destOrd="0" presId="urn:microsoft.com/office/officeart/2005/8/layout/hierarchy3"/>
    <dgm:cxn modelId="{084115A3-022F-4DCE-A7D6-5A070D10E3D0}" type="presParOf" srcId="{1BC7E390-6CEA-43D0-A076-AC478AC458C0}" destId="{7ED60273-7A2A-4591-B512-B0285B6D33E2}" srcOrd="0" destOrd="0" presId="urn:microsoft.com/office/officeart/2005/8/layout/hierarchy3"/>
    <dgm:cxn modelId="{752BF782-84B4-4D56-B304-5CA1CC2BC06B}" type="presParOf" srcId="{1BC7E390-6CEA-43D0-A076-AC478AC458C0}" destId="{D93484DB-34E1-41FB-B590-3BC1F6A5E639}" srcOrd="1" destOrd="0" presId="urn:microsoft.com/office/officeart/2005/8/layout/hierarchy3"/>
    <dgm:cxn modelId="{B8F78060-2C71-4AB2-8E33-12944CA9DB72}" type="presParOf" srcId="{B02FB365-77AD-4910-A542-C6B1AD1ABAD6}" destId="{9C17E431-D30B-4E46-A2FA-610801C769DC}" srcOrd="2" destOrd="0" presId="urn:microsoft.com/office/officeart/2005/8/layout/hierarchy3"/>
    <dgm:cxn modelId="{3EB19869-907F-448F-8E89-B01ED26764BC}" type="presParOf" srcId="{9C17E431-D30B-4E46-A2FA-610801C769DC}" destId="{74456199-D576-4FB8-87FD-654EBEF55F1D}" srcOrd="0" destOrd="0" presId="urn:microsoft.com/office/officeart/2005/8/layout/hierarchy3"/>
    <dgm:cxn modelId="{731F8ADF-0415-4AA6-B3A7-E1A2C5536B5C}" type="presParOf" srcId="{74456199-D576-4FB8-87FD-654EBEF55F1D}" destId="{0AB70270-F862-40E7-9AEA-EEE92D0BE372}" srcOrd="0" destOrd="0" presId="urn:microsoft.com/office/officeart/2005/8/layout/hierarchy3"/>
    <dgm:cxn modelId="{5018B352-9226-438D-AAE7-BC03BCE604BF}" type="presParOf" srcId="{74456199-D576-4FB8-87FD-654EBEF55F1D}" destId="{16258AD1-423D-435F-B81F-FBC82BB28D0B}" srcOrd="1" destOrd="0" presId="urn:microsoft.com/office/officeart/2005/8/layout/hierarchy3"/>
    <dgm:cxn modelId="{1C708702-E1A5-4D16-AD1D-4646F79DAA99}" type="presParOf" srcId="{9C17E431-D30B-4E46-A2FA-610801C769DC}" destId="{ED41A082-4D6F-409D-93B8-C6BD267A03ED}" srcOrd="1" destOrd="0" presId="urn:microsoft.com/office/officeart/2005/8/layout/hierarchy3"/>
    <dgm:cxn modelId="{4CA40A2E-3454-4430-A139-9F44E80D2923}" type="presParOf" srcId="{ED41A082-4D6F-409D-93B8-C6BD267A03ED}" destId="{7C7DCF5A-8A63-42FC-A9BE-CA0279C163AA}" srcOrd="0" destOrd="0" presId="urn:microsoft.com/office/officeart/2005/8/layout/hierarchy3"/>
    <dgm:cxn modelId="{63AAADC2-A5D0-4896-8EBE-88AB1C01D3C1}" type="presParOf" srcId="{ED41A082-4D6F-409D-93B8-C6BD267A03ED}" destId="{157D7DB4-BF05-48E7-837C-7D57AECA8FA1}" srcOrd="1" destOrd="0" presId="urn:microsoft.com/office/officeart/2005/8/layout/hierarchy3"/>
    <dgm:cxn modelId="{426B381F-C559-49FA-9B48-EA1AAE88CE27}" type="presParOf" srcId="{B02FB365-77AD-4910-A542-C6B1AD1ABAD6}" destId="{95F78610-CEF4-4735-86A2-6551410586D8}" srcOrd="3" destOrd="0" presId="urn:microsoft.com/office/officeart/2005/8/layout/hierarchy3"/>
    <dgm:cxn modelId="{EF087E5E-9E56-4D03-B1E5-7D37FBE2726F}" type="presParOf" srcId="{95F78610-CEF4-4735-86A2-6551410586D8}" destId="{1324B4A9-1CAA-47BF-AA3A-74E2ABA7E868}" srcOrd="0" destOrd="0" presId="urn:microsoft.com/office/officeart/2005/8/layout/hierarchy3"/>
    <dgm:cxn modelId="{97BCB9D7-159F-4A36-B7E9-E7A7F9958C59}" type="presParOf" srcId="{1324B4A9-1CAA-47BF-AA3A-74E2ABA7E868}" destId="{BCD7A8E0-C0E8-4335-8EF4-240B0FBB630E}" srcOrd="0" destOrd="0" presId="urn:microsoft.com/office/officeart/2005/8/layout/hierarchy3"/>
    <dgm:cxn modelId="{D6081569-697B-43DD-B95C-AEC6D39BFF9E}" type="presParOf" srcId="{1324B4A9-1CAA-47BF-AA3A-74E2ABA7E868}" destId="{EB435543-4BFF-47C8-8EEE-309258D474D2}" srcOrd="1" destOrd="0" presId="urn:microsoft.com/office/officeart/2005/8/layout/hierarchy3"/>
    <dgm:cxn modelId="{F0776B4C-A1D9-499B-81DB-E16B6EB65F7B}" type="presParOf" srcId="{95F78610-CEF4-4735-86A2-6551410586D8}" destId="{4FC50D7F-5B5E-41D3-BB42-AED8651F1449}" srcOrd="1" destOrd="0" presId="urn:microsoft.com/office/officeart/2005/8/layout/hierarchy3"/>
    <dgm:cxn modelId="{7B03C9AE-B459-41C1-B9EC-B5019AF6B190}" type="presParOf" srcId="{4FC50D7F-5B5E-41D3-BB42-AED8651F1449}" destId="{A12D0C22-81FE-40FA-BD3E-7A42B35D4779}" srcOrd="0" destOrd="0" presId="urn:microsoft.com/office/officeart/2005/8/layout/hierarchy3"/>
    <dgm:cxn modelId="{5D8916CF-2E48-4B43-AB75-A37594AD3D82}" type="presParOf" srcId="{4FC50D7F-5B5E-41D3-BB42-AED8651F1449}" destId="{DD5EC562-F0EF-4C4D-9F29-FF860932481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96203-ACFC-4944-9579-E974DC041C4F}">
      <dsp:nvSpPr>
        <dsp:cNvPr id="0" name=""/>
        <dsp:cNvSpPr/>
      </dsp:nvSpPr>
      <dsp:spPr>
        <a:xfrm>
          <a:off x="2485" y="1619417"/>
          <a:ext cx="2618329" cy="215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Plan de proyecto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Documento ERS</a:t>
          </a:r>
        </a:p>
      </dsp:txBody>
      <dsp:txXfrm>
        <a:off x="52183" y="1669115"/>
        <a:ext cx="2518933" cy="1597412"/>
      </dsp:txXfrm>
    </dsp:sp>
    <dsp:sp modelId="{C0F702D5-5391-488B-B958-E7C7A1698F50}">
      <dsp:nvSpPr>
        <dsp:cNvPr id="0" name=""/>
        <dsp:cNvSpPr/>
      </dsp:nvSpPr>
      <dsp:spPr>
        <a:xfrm>
          <a:off x="1213063" y="1897694"/>
          <a:ext cx="3484820" cy="3484820"/>
        </a:xfrm>
        <a:prstGeom prst="leftCircularArrow">
          <a:avLst>
            <a:gd name="adj1" fmla="val 4535"/>
            <a:gd name="adj2" fmla="val 576985"/>
            <a:gd name="adj3" fmla="val 1932161"/>
            <a:gd name="adj4" fmla="val 8604155"/>
            <a:gd name="adj5" fmla="val 52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BBB87-9C0C-4576-8ECB-051E5798D8F4}">
      <dsp:nvSpPr>
        <dsp:cNvPr id="0" name=""/>
        <dsp:cNvSpPr/>
      </dsp:nvSpPr>
      <dsp:spPr>
        <a:xfrm>
          <a:off x="530341" y="3651305"/>
          <a:ext cx="2327404" cy="9255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 dirty="0"/>
            <a:t>Análisis</a:t>
          </a:r>
        </a:p>
      </dsp:txBody>
      <dsp:txXfrm>
        <a:off x="557449" y="3678413"/>
        <a:ext cx="2273188" cy="871315"/>
      </dsp:txXfrm>
    </dsp:sp>
    <dsp:sp modelId="{55CF310D-8D72-4876-BE5B-C5227F3495B2}">
      <dsp:nvSpPr>
        <dsp:cNvPr id="0" name=""/>
        <dsp:cNvSpPr/>
      </dsp:nvSpPr>
      <dsp:spPr>
        <a:xfrm>
          <a:off x="3664307" y="1364909"/>
          <a:ext cx="2618329" cy="26649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Casos de uso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Modelo ER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Diagramas arquitectura</a:t>
          </a:r>
        </a:p>
      </dsp:txBody>
      <dsp:txXfrm>
        <a:off x="3725636" y="1997305"/>
        <a:ext cx="2495671" cy="1971254"/>
      </dsp:txXfrm>
    </dsp:sp>
    <dsp:sp modelId="{42A19FC4-4659-4B8A-8A04-BA914A570FE2}">
      <dsp:nvSpPr>
        <dsp:cNvPr id="0" name=""/>
        <dsp:cNvSpPr/>
      </dsp:nvSpPr>
      <dsp:spPr>
        <a:xfrm>
          <a:off x="5016959" y="126204"/>
          <a:ext cx="3733829" cy="3733829"/>
        </a:xfrm>
        <a:prstGeom prst="circularArrow">
          <a:avLst>
            <a:gd name="adj1" fmla="val 4233"/>
            <a:gd name="adj2" fmla="val 534532"/>
            <a:gd name="adj3" fmla="val 19292062"/>
            <a:gd name="adj4" fmla="val 12577615"/>
            <a:gd name="adj5" fmla="val 493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4A977-C493-4E10-A995-ACD0DFD62587}">
      <dsp:nvSpPr>
        <dsp:cNvPr id="0" name=""/>
        <dsp:cNvSpPr/>
      </dsp:nvSpPr>
      <dsp:spPr>
        <a:xfrm>
          <a:off x="4246158" y="1154846"/>
          <a:ext cx="2327404" cy="9255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 dirty="0"/>
            <a:t>Diseño</a:t>
          </a:r>
        </a:p>
      </dsp:txBody>
      <dsp:txXfrm>
        <a:off x="4273266" y="1181954"/>
        <a:ext cx="2273188" cy="871315"/>
      </dsp:txXfrm>
    </dsp:sp>
    <dsp:sp modelId="{F1B82237-0943-4BEE-9ED4-0F3105D2EF41}">
      <dsp:nvSpPr>
        <dsp:cNvPr id="0" name=""/>
        <dsp:cNvSpPr/>
      </dsp:nvSpPr>
      <dsp:spPr>
        <a:xfrm>
          <a:off x="7326128" y="1619417"/>
          <a:ext cx="2618329" cy="215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Código fuente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Scripts BDD</a:t>
          </a:r>
        </a:p>
      </dsp:txBody>
      <dsp:txXfrm>
        <a:off x="7375826" y="1669115"/>
        <a:ext cx="2518933" cy="1597412"/>
      </dsp:txXfrm>
    </dsp:sp>
    <dsp:sp modelId="{C4EFF154-5EE2-4351-8A7D-7EB66E59EFCC}">
      <dsp:nvSpPr>
        <dsp:cNvPr id="0" name=""/>
        <dsp:cNvSpPr/>
      </dsp:nvSpPr>
      <dsp:spPr>
        <a:xfrm>
          <a:off x="8665550" y="1375102"/>
          <a:ext cx="3952430" cy="3952430"/>
        </a:xfrm>
        <a:prstGeom prst="leftCircularArrow">
          <a:avLst>
            <a:gd name="adj1" fmla="val 3999"/>
            <a:gd name="adj2" fmla="val 502104"/>
            <a:gd name="adj3" fmla="val 2279597"/>
            <a:gd name="adj4" fmla="val 9026472"/>
            <a:gd name="adj5" fmla="val 466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A1D64-D272-41F3-BF7D-D077C9FEC99F}">
      <dsp:nvSpPr>
        <dsp:cNvPr id="0" name=""/>
        <dsp:cNvSpPr/>
      </dsp:nvSpPr>
      <dsp:spPr>
        <a:xfrm>
          <a:off x="7907979" y="3316225"/>
          <a:ext cx="2327404" cy="9255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/>
            <a:t>Construcción</a:t>
          </a:r>
        </a:p>
      </dsp:txBody>
      <dsp:txXfrm>
        <a:off x="7935087" y="3343333"/>
        <a:ext cx="2273188" cy="871315"/>
      </dsp:txXfrm>
    </dsp:sp>
    <dsp:sp modelId="{ED814645-48BC-4591-84BC-1C021B193327}">
      <dsp:nvSpPr>
        <dsp:cNvPr id="0" name=""/>
        <dsp:cNvSpPr/>
      </dsp:nvSpPr>
      <dsp:spPr>
        <a:xfrm>
          <a:off x="10987949" y="1364148"/>
          <a:ext cx="3580356" cy="26664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0" rIns="123825" bIns="123825" numCol="1" spcCol="1270" anchor="t" anchorCtr="0">
          <a:noAutofit/>
        </a:bodyPr>
        <a:lstStyle/>
        <a:p>
          <a:pPr marL="285750" lvl="1" indent="-285750" algn="l" defTabSz="6254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Casos de prueba</a:t>
          </a:r>
        </a:p>
        <a:p>
          <a:pPr marL="285750" lvl="1" indent="-285750" algn="l" defTabSz="6254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Registro de defectos</a:t>
          </a:r>
        </a:p>
        <a:p>
          <a:pPr marL="285750" lvl="1" indent="-285750" algn="l" defTabSz="6254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Software corregido</a:t>
          </a:r>
        </a:p>
      </dsp:txBody>
      <dsp:txXfrm>
        <a:off x="11049312" y="1996902"/>
        <a:ext cx="3457630" cy="1972374"/>
      </dsp:txXfrm>
    </dsp:sp>
    <dsp:sp modelId="{F587760A-4148-463F-A98E-7C629DFD3EA5}">
      <dsp:nvSpPr>
        <dsp:cNvPr id="0" name=""/>
        <dsp:cNvSpPr/>
      </dsp:nvSpPr>
      <dsp:spPr>
        <a:xfrm>
          <a:off x="12863469" y="-58262"/>
          <a:ext cx="3803540" cy="3803540"/>
        </a:xfrm>
        <a:prstGeom prst="circularArrow">
          <a:avLst>
            <a:gd name="adj1" fmla="val 4155"/>
            <a:gd name="adj2" fmla="val 523745"/>
            <a:gd name="adj3" fmla="val 19673192"/>
            <a:gd name="adj4" fmla="val 12947958"/>
            <a:gd name="adj5" fmla="val 484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2DFD1-B201-48AA-91AD-25B37B0B0ED2}">
      <dsp:nvSpPr>
        <dsp:cNvPr id="0" name=""/>
        <dsp:cNvSpPr/>
      </dsp:nvSpPr>
      <dsp:spPr>
        <a:xfrm>
          <a:off x="12197929" y="831219"/>
          <a:ext cx="2327404" cy="9255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 dirty="0"/>
            <a:t>Pruebas</a:t>
          </a:r>
        </a:p>
      </dsp:txBody>
      <dsp:txXfrm>
        <a:off x="12225037" y="858327"/>
        <a:ext cx="2273188" cy="871315"/>
      </dsp:txXfrm>
    </dsp:sp>
    <dsp:sp modelId="{99619F30-1C54-40F6-9348-72CF2D9EF435}">
      <dsp:nvSpPr>
        <dsp:cNvPr id="0" name=""/>
        <dsp:cNvSpPr/>
      </dsp:nvSpPr>
      <dsp:spPr>
        <a:xfrm>
          <a:off x="15320871" y="1619417"/>
          <a:ext cx="2618329" cy="215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Software instalado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800" kern="1200" dirty="0"/>
            <a:t>Manuales</a:t>
          </a:r>
        </a:p>
      </dsp:txBody>
      <dsp:txXfrm>
        <a:off x="15370569" y="1669115"/>
        <a:ext cx="2518933" cy="1597412"/>
      </dsp:txXfrm>
    </dsp:sp>
    <dsp:sp modelId="{D984B54F-3485-4EF8-BF5B-312368F1AA9A}">
      <dsp:nvSpPr>
        <dsp:cNvPr id="0" name=""/>
        <dsp:cNvSpPr/>
      </dsp:nvSpPr>
      <dsp:spPr>
        <a:xfrm>
          <a:off x="15699272" y="3316225"/>
          <a:ext cx="2734304" cy="9255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/>
            <a:t>Implementación</a:t>
          </a:r>
        </a:p>
      </dsp:txBody>
      <dsp:txXfrm>
        <a:off x="15726380" y="3343333"/>
        <a:ext cx="2680088" cy="871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27057-1A71-4BD4-8095-85E30C8A86F5}">
      <dsp:nvSpPr>
        <dsp:cNvPr id="0" name=""/>
        <dsp:cNvSpPr/>
      </dsp:nvSpPr>
      <dsp:spPr>
        <a:xfrm>
          <a:off x="0" y="0"/>
          <a:ext cx="3705344" cy="678180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1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b="1" kern="1200" dirty="0">
              <a:solidFill>
                <a:schemeClr val="tx1"/>
              </a:solidFill>
            </a:rPr>
            <a:t>Planificar y controlar</a:t>
          </a:r>
          <a:endParaRPr lang="es-CL" sz="3200" b="1" kern="1200" dirty="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3200" kern="1200" dirty="0">
              <a:solidFill>
                <a:schemeClr val="tx1"/>
              </a:solidFill>
            </a:rPr>
            <a:t>Definir plan de pruebas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3200" kern="1200" dirty="0">
              <a:solidFill>
                <a:schemeClr val="tx1"/>
              </a:solidFill>
            </a:rPr>
            <a:t>Controlar ejecución de pruebas</a:t>
          </a:r>
        </a:p>
      </dsp:txBody>
      <dsp:txXfrm>
        <a:off x="0" y="2712720"/>
        <a:ext cx="3705344" cy="2712720"/>
      </dsp:txXfrm>
    </dsp:sp>
    <dsp:sp modelId="{DAD5891F-34B5-4B15-A2AB-31ADADF72351}">
      <dsp:nvSpPr>
        <dsp:cNvPr id="0" name=""/>
        <dsp:cNvSpPr/>
      </dsp:nvSpPr>
      <dsp:spPr>
        <a:xfrm>
          <a:off x="723502" y="406907"/>
          <a:ext cx="2258339" cy="225833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35C63-4D5D-4BA2-AD7D-CB1A9B4856D0}">
      <dsp:nvSpPr>
        <dsp:cNvPr id="0" name=""/>
        <dsp:cNvSpPr/>
      </dsp:nvSpPr>
      <dsp:spPr>
        <a:xfrm>
          <a:off x="3816504" y="0"/>
          <a:ext cx="3705344" cy="678180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1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b="1" kern="1200" dirty="0">
              <a:solidFill>
                <a:schemeClr val="tx1"/>
              </a:solidFill>
            </a:rPr>
            <a:t>Analizar y diseñar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Analizar requerimientos y  ambientes de prueba.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Diseñar casos de prueba</a:t>
          </a:r>
        </a:p>
      </dsp:txBody>
      <dsp:txXfrm>
        <a:off x="3816504" y="2712720"/>
        <a:ext cx="3705344" cy="2712720"/>
      </dsp:txXfrm>
    </dsp:sp>
    <dsp:sp modelId="{29CC2467-08C4-4BFE-B35C-7F11C665C057}">
      <dsp:nvSpPr>
        <dsp:cNvPr id="0" name=""/>
        <dsp:cNvSpPr/>
      </dsp:nvSpPr>
      <dsp:spPr>
        <a:xfrm>
          <a:off x="4540007" y="406907"/>
          <a:ext cx="2258339" cy="225833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C5ABC-2A5A-4969-83AB-DC94A3B44E54}">
      <dsp:nvSpPr>
        <dsp:cNvPr id="0" name=""/>
        <dsp:cNvSpPr/>
      </dsp:nvSpPr>
      <dsp:spPr>
        <a:xfrm>
          <a:off x="7571463" y="0"/>
          <a:ext cx="3705344" cy="678180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1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b="1" kern="1200" dirty="0">
              <a:solidFill>
                <a:schemeClr val="tx1"/>
              </a:solidFill>
            </a:rPr>
            <a:t>Ejecutar pruebas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Implementar ambiente QA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Ejecutar pruebas</a:t>
          </a:r>
        </a:p>
      </dsp:txBody>
      <dsp:txXfrm>
        <a:off x="7571463" y="2712720"/>
        <a:ext cx="3705344" cy="2712720"/>
      </dsp:txXfrm>
    </dsp:sp>
    <dsp:sp modelId="{30DCD2E4-151F-4C3C-A81C-0ACFF7FE8815}">
      <dsp:nvSpPr>
        <dsp:cNvPr id="0" name=""/>
        <dsp:cNvSpPr/>
      </dsp:nvSpPr>
      <dsp:spPr>
        <a:xfrm>
          <a:off x="8356511" y="406907"/>
          <a:ext cx="2258339" cy="225833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9C39-AD80-4209-9EA4-EBC70B6E85A2}">
      <dsp:nvSpPr>
        <dsp:cNvPr id="0" name=""/>
        <dsp:cNvSpPr/>
      </dsp:nvSpPr>
      <dsp:spPr>
        <a:xfrm>
          <a:off x="11449513" y="0"/>
          <a:ext cx="3705344" cy="678180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1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b="1" kern="1200" dirty="0">
              <a:solidFill>
                <a:schemeClr val="tx1"/>
              </a:solidFill>
            </a:rPr>
            <a:t>Evaluar los criterios existentes y reportar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Reportar defectos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Evaluar si se requiere un nuevo ciclo de pruebas</a:t>
          </a:r>
        </a:p>
      </dsp:txBody>
      <dsp:txXfrm>
        <a:off x="11449513" y="2712720"/>
        <a:ext cx="3705344" cy="2712720"/>
      </dsp:txXfrm>
    </dsp:sp>
    <dsp:sp modelId="{C68763ED-073D-46E3-888C-15EC556610DC}">
      <dsp:nvSpPr>
        <dsp:cNvPr id="0" name=""/>
        <dsp:cNvSpPr/>
      </dsp:nvSpPr>
      <dsp:spPr>
        <a:xfrm>
          <a:off x="12173016" y="406907"/>
          <a:ext cx="2258339" cy="225833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4CC7F-FB05-4C4A-B42F-147498DF0F97}">
      <dsp:nvSpPr>
        <dsp:cNvPr id="0" name=""/>
        <dsp:cNvSpPr/>
      </dsp:nvSpPr>
      <dsp:spPr>
        <a:xfrm>
          <a:off x="15266018" y="0"/>
          <a:ext cx="3705344" cy="678180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1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b="1" kern="1200" dirty="0">
              <a:solidFill>
                <a:schemeClr val="tx1"/>
              </a:solidFill>
            </a:rPr>
            <a:t>Cerrar las pruebas</a:t>
          </a:r>
          <a:endParaRPr lang="es-AR" sz="3000" b="1" kern="1200" dirty="0">
            <a:solidFill>
              <a:schemeClr val="tx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>
              <a:solidFill>
                <a:schemeClr val="tx1"/>
              </a:solidFill>
            </a:rPr>
            <a:t>Recolectar métricas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>
              <a:solidFill>
                <a:schemeClr val="tx1"/>
              </a:solidFill>
            </a:rPr>
            <a:t>Identificar condiciones de término de pruebas</a:t>
          </a:r>
        </a:p>
      </dsp:txBody>
      <dsp:txXfrm>
        <a:off x="15266018" y="2712720"/>
        <a:ext cx="3705344" cy="2712720"/>
      </dsp:txXfrm>
    </dsp:sp>
    <dsp:sp modelId="{9CBC965A-65D4-4FBA-A087-D5046F60817A}">
      <dsp:nvSpPr>
        <dsp:cNvPr id="0" name=""/>
        <dsp:cNvSpPr/>
      </dsp:nvSpPr>
      <dsp:spPr>
        <a:xfrm>
          <a:off x="15989521" y="406907"/>
          <a:ext cx="2258339" cy="2258339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D7720-784E-41E0-9A39-8B90FB842BD9}">
      <dsp:nvSpPr>
        <dsp:cNvPr id="0" name=""/>
        <dsp:cNvSpPr/>
      </dsp:nvSpPr>
      <dsp:spPr>
        <a:xfrm flipV="1">
          <a:off x="901974" y="6678933"/>
          <a:ext cx="17453653" cy="102866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DB4D8-F14D-44C2-91C5-BDAFEBD76F2E}">
      <dsp:nvSpPr>
        <dsp:cNvPr id="0" name=""/>
        <dsp:cNvSpPr/>
      </dsp:nvSpPr>
      <dsp:spPr>
        <a:xfrm>
          <a:off x="1374838" y="467"/>
          <a:ext cx="3173506" cy="18111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1. </a:t>
          </a:r>
          <a:r>
            <a:rPr lang="es-CL" sz="2800" b="1" kern="1200" dirty="0" err="1"/>
            <a:t>Component</a:t>
          </a:r>
          <a:r>
            <a:rPr lang="es-CL" sz="2800" b="1" kern="1200" dirty="0"/>
            <a:t> Testing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Pruebas unitarias</a:t>
          </a:r>
        </a:p>
      </dsp:txBody>
      <dsp:txXfrm>
        <a:off x="1427886" y="53515"/>
        <a:ext cx="3067410" cy="1705083"/>
      </dsp:txXfrm>
    </dsp:sp>
    <dsp:sp modelId="{5D814CE6-3B80-4201-8305-9902A106CA7C}">
      <dsp:nvSpPr>
        <dsp:cNvPr id="0" name=""/>
        <dsp:cNvSpPr/>
      </dsp:nvSpPr>
      <dsp:spPr>
        <a:xfrm>
          <a:off x="1692188" y="1811646"/>
          <a:ext cx="317350" cy="3108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8643"/>
              </a:lnTo>
              <a:lnTo>
                <a:pt x="317350" y="31086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6404DC-1A49-4BE8-A464-BFB6B91B78D5}">
      <dsp:nvSpPr>
        <dsp:cNvPr id="0" name=""/>
        <dsp:cNvSpPr/>
      </dsp:nvSpPr>
      <dsp:spPr>
        <a:xfrm>
          <a:off x="2009539" y="2028073"/>
          <a:ext cx="3382917" cy="57844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/>
            <a:t>Busca defectos y verifica funcionalidades en los componentes del proyecto/producto (módulos, programa, objetos, clases) que son separables y “</a:t>
          </a:r>
          <a:r>
            <a:rPr lang="es-CL" sz="2800" kern="1200" dirty="0" err="1"/>
            <a:t>testeables</a:t>
          </a:r>
          <a:r>
            <a:rPr lang="es-CL" sz="2800" kern="1200" dirty="0"/>
            <a:t>”.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/>
            <a:t>Su objetivo es probar la unidad mínima del software</a:t>
          </a:r>
        </a:p>
      </dsp:txBody>
      <dsp:txXfrm>
        <a:off x="2108621" y="2127155"/>
        <a:ext cx="3184753" cy="5586270"/>
      </dsp:txXfrm>
    </dsp:sp>
    <dsp:sp modelId="{D59DA5C4-9729-4C9B-8774-4035E3F25E7B}">
      <dsp:nvSpPr>
        <dsp:cNvPr id="0" name=""/>
        <dsp:cNvSpPr/>
      </dsp:nvSpPr>
      <dsp:spPr>
        <a:xfrm>
          <a:off x="5190609" y="467"/>
          <a:ext cx="3173506" cy="18468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2. </a:t>
          </a:r>
          <a:r>
            <a:rPr lang="es-CL" sz="2800" b="1" kern="1200" dirty="0" err="1"/>
            <a:t>Integration</a:t>
          </a:r>
          <a:r>
            <a:rPr lang="es-CL" sz="2800" b="1" kern="1200" dirty="0"/>
            <a:t> Testing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Pruebas de integración</a:t>
          </a:r>
          <a:endParaRPr lang="es-CL" sz="3200" kern="1200" dirty="0"/>
        </a:p>
      </dsp:txBody>
      <dsp:txXfrm>
        <a:off x="5244700" y="54558"/>
        <a:ext cx="3065324" cy="1738621"/>
      </dsp:txXfrm>
    </dsp:sp>
    <dsp:sp modelId="{7ED60273-7A2A-4591-B512-B0285B6D33E2}">
      <dsp:nvSpPr>
        <dsp:cNvPr id="0" name=""/>
        <dsp:cNvSpPr/>
      </dsp:nvSpPr>
      <dsp:spPr>
        <a:xfrm>
          <a:off x="5507959" y="1847270"/>
          <a:ext cx="317350" cy="3108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8643"/>
              </a:lnTo>
              <a:lnTo>
                <a:pt x="317350" y="31086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484DB-34E1-41FB-B590-3BC1F6A5E639}">
      <dsp:nvSpPr>
        <dsp:cNvPr id="0" name=""/>
        <dsp:cNvSpPr/>
      </dsp:nvSpPr>
      <dsp:spPr>
        <a:xfrm>
          <a:off x="5825310" y="2063697"/>
          <a:ext cx="3433004" cy="57844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 </a:t>
          </a:r>
          <a:r>
            <a:rPr lang="es-CL" sz="2800" kern="1200" dirty="0"/>
            <a:t>Pruebas las interfaces entre los componentes del proyecto/producto, las interacciones de las diferentes partes del sistema como un todo y como interacciona SW y HW.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Su objetivo es verificar el SW como un solo sistema.</a:t>
          </a:r>
        </a:p>
      </dsp:txBody>
      <dsp:txXfrm>
        <a:off x="5925859" y="2164246"/>
        <a:ext cx="3231906" cy="5583336"/>
      </dsp:txXfrm>
    </dsp:sp>
    <dsp:sp modelId="{0AB70270-F862-40E7-9AEA-EEE92D0BE372}">
      <dsp:nvSpPr>
        <dsp:cNvPr id="0" name=""/>
        <dsp:cNvSpPr/>
      </dsp:nvSpPr>
      <dsp:spPr>
        <a:xfrm>
          <a:off x="9056466" y="467"/>
          <a:ext cx="3173506" cy="1777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3. </a:t>
          </a:r>
          <a:r>
            <a:rPr lang="es-CL" sz="2800" b="1" kern="1200" dirty="0" err="1"/>
            <a:t>System</a:t>
          </a:r>
          <a:r>
            <a:rPr lang="es-CL" sz="2800" b="1" kern="1200" dirty="0"/>
            <a:t> Testing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Pruebas de sistemas</a:t>
          </a:r>
          <a:endParaRPr lang="es-CL" sz="2800" kern="1200" dirty="0"/>
        </a:p>
      </dsp:txBody>
      <dsp:txXfrm>
        <a:off x="9108516" y="52517"/>
        <a:ext cx="3069406" cy="1673005"/>
      </dsp:txXfrm>
    </dsp:sp>
    <dsp:sp modelId="{7C7DCF5A-8A63-42FC-A9BE-CA0279C163AA}">
      <dsp:nvSpPr>
        <dsp:cNvPr id="0" name=""/>
        <dsp:cNvSpPr/>
      </dsp:nvSpPr>
      <dsp:spPr>
        <a:xfrm>
          <a:off x="9373817" y="1777572"/>
          <a:ext cx="317350" cy="3108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8643"/>
              </a:lnTo>
              <a:lnTo>
                <a:pt x="317350" y="31086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7D7DB4-BF05-48E7-837C-7D57AECA8FA1}">
      <dsp:nvSpPr>
        <dsp:cNvPr id="0" name=""/>
        <dsp:cNvSpPr/>
      </dsp:nvSpPr>
      <dsp:spPr>
        <a:xfrm>
          <a:off x="9691167" y="1993999"/>
          <a:ext cx="3469460" cy="57844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kern="1200" dirty="0"/>
            <a:t>Prueba el producto integrado a todo el sistema de la organización según este definido en el alcance del proyecto.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Su objetivo es verificar que la implantación del producto en ambiente de producción no genere inconvenientes</a:t>
          </a:r>
          <a:r>
            <a:rPr lang="es-CL" sz="2800" kern="1200" dirty="0"/>
            <a:t>.</a:t>
          </a:r>
        </a:p>
      </dsp:txBody>
      <dsp:txXfrm>
        <a:off x="9792784" y="2095616"/>
        <a:ext cx="3266226" cy="5581200"/>
      </dsp:txXfrm>
    </dsp:sp>
    <dsp:sp modelId="{BCD7A8E0-C0E8-4335-8EF4-240B0FBB630E}">
      <dsp:nvSpPr>
        <dsp:cNvPr id="0" name=""/>
        <dsp:cNvSpPr/>
      </dsp:nvSpPr>
      <dsp:spPr>
        <a:xfrm>
          <a:off x="12958780" y="467"/>
          <a:ext cx="3173506" cy="18468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4. </a:t>
          </a:r>
          <a:r>
            <a:rPr lang="es-CL" sz="2800" b="1" kern="1200" dirty="0" err="1"/>
            <a:t>Acceptance</a:t>
          </a:r>
          <a:r>
            <a:rPr lang="es-CL" sz="2800" b="1" kern="1200" dirty="0"/>
            <a:t> Testing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Pruebas de aceptación</a:t>
          </a:r>
          <a:endParaRPr lang="es-CL" sz="2800" kern="1200" dirty="0"/>
        </a:p>
      </dsp:txBody>
      <dsp:txXfrm>
        <a:off x="13012871" y="54558"/>
        <a:ext cx="3065324" cy="1738621"/>
      </dsp:txXfrm>
    </dsp:sp>
    <dsp:sp modelId="{A12D0C22-81FE-40FA-BD3E-7A42B35D4779}">
      <dsp:nvSpPr>
        <dsp:cNvPr id="0" name=""/>
        <dsp:cNvSpPr/>
      </dsp:nvSpPr>
      <dsp:spPr>
        <a:xfrm>
          <a:off x="13276131" y="1847270"/>
          <a:ext cx="317350" cy="3108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8643"/>
              </a:lnTo>
              <a:lnTo>
                <a:pt x="317350" y="310864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EC562-F0EF-4C4D-9F29-FF8609324810}">
      <dsp:nvSpPr>
        <dsp:cNvPr id="0" name=""/>
        <dsp:cNvSpPr/>
      </dsp:nvSpPr>
      <dsp:spPr>
        <a:xfrm>
          <a:off x="13593482" y="2063697"/>
          <a:ext cx="3008530" cy="57844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 </a:t>
          </a:r>
          <a:r>
            <a:rPr lang="es-CL" sz="2800" kern="1200" dirty="0"/>
            <a:t>Validación del proyecto/producto respecto a las necesidades de los usuarios.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800" b="1" kern="1200" dirty="0"/>
            <a:t>Su objetivo es validar el producto con los usuarios.</a:t>
          </a:r>
        </a:p>
      </dsp:txBody>
      <dsp:txXfrm>
        <a:off x="13681599" y="2151814"/>
        <a:ext cx="2832296" cy="5608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30-06-2023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250" y="8169275"/>
            <a:ext cx="10668000" cy="584775"/>
          </a:xfrm>
        </p:spPr>
        <p:txBody>
          <a:bodyPr/>
          <a:lstStyle/>
          <a:p>
            <a:r>
              <a:rPr lang="es-MX" sz="3800" spc="-10" dirty="0"/>
              <a:t>Introducción al </a:t>
            </a:r>
            <a:r>
              <a:rPr lang="es-MX" sz="3800" spc="-10" dirty="0" err="1"/>
              <a:t>testing</a:t>
            </a:r>
            <a:endParaRPr lang="es-CL" sz="3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369332"/>
          </a:xfrm>
        </p:spPr>
        <p:txBody>
          <a:bodyPr/>
          <a:lstStyle/>
          <a:p>
            <a:r>
              <a:rPr lang="es-CL" sz="2400" dirty="0">
                <a:latin typeface="Arial"/>
                <a:cs typeface="Arial"/>
              </a:rPr>
              <a:t>Calidad de Software - CSY4111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dirty="0"/>
              <a:t>Ambientes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A1B6F1-FA61-6816-54EC-9986E997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62" y="4361370"/>
            <a:ext cx="12983976" cy="527215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3E3BE9-99BF-4F19-4672-9B9F5A2BB5B1}"/>
              </a:ext>
            </a:extLst>
          </p:cNvPr>
          <p:cNvSpPr/>
          <p:nvPr/>
        </p:nvSpPr>
        <p:spPr>
          <a:xfrm>
            <a:off x="1136650" y="1920875"/>
            <a:ext cx="17297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El ambiente ideal de las pruebas de Testing es aquel que es totalmente independiente del ambiente de desarrollo del software, de esta manera se logra objetividad en las pruebas.</a:t>
            </a:r>
            <a:endParaRPr lang="es-C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549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dirty="0"/>
              <a:t>Ambientes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A1B6F1-FA61-6816-54EC-9986E9976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14"/>
          <a:stretch/>
        </p:blipFill>
        <p:spPr>
          <a:xfrm>
            <a:off x="638875" y="2073275"/>
            <a:ext cx="5450775" cy="66294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3E3BE9-99BF-4F19-4672-9B9F5A2BB5B1}"/>
              </a:ext>
            </a:extLst>
          </p:cNvPr>
          <p:cNvSpPr/>
          <p:nvPr/>
        </p:nvSpPr>
        <p:spPr>
          <a:xfrm>
            <a:off x="6623050" y="2073275"/>
            <a:ext cx="12048887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Es un entorno controlado donde los desarrolladores trabajan en la creación y modificación del software. </a:t>
            </a:r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Aquí se realizan </a:t>
            </a:r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pruebas unitarias, </a:t>
            </a: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se implementan nuevas funcionalidades y se depuran errores. </a:t>
            </a:r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El ambiente de desarrollo suele estar aislado del entorno de producción y puede incluir herramientas de desarrollo, servidores locales y bases de datos de prueba.</a:t>
            </a:r>
            <a:endParaRPr lang="es-C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70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dirty="0"/>
              <a:t>Ambientes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A1B6F1-FA61-6816-54EC-9986E9976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6" r="33943"/>
          <a:stretch/>
        </p:blipFill>
        <p:spPr>
          <a:xfrm>
            <a:off x="755649" y="2073275"/>
            <a:ext cx="5334001" cy="66294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3E3BE9-99BF-4F19-4672-9B9F5A2BB5B1}"/>
              </a:ext>
            </a:extLst>
          </p:cNvPr>
          <p:cNvSpPr/>
          <p:nvPr/>
        </p:nvSpPr>
        <p:spPr>
          <a:xfrm>
            <a:off x="6623050" y="2073275"/>
            <a:ext cx="12115801" cy="809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También conocido como entorno de pruebas, es un entorno diseñado para evaluar y validar la calidad del software antes de su implementación en el entorno de producción.</a:t>
            </a:r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En este ambiente se llevan a cabo pruebas exhaustivas, incluyendo pruebas de integración, pruebas funcionales, pruebas de rendimiento y otras pruebas específicas. </a:t>
            </a:r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El ambiente de calidad debe ser lo más similar posible al entorno de producción para garantizar resultados confiables.</a:t>
            </a:r>
            <a:endParaRPr lang="es-C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78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dirty="0"/>
              <a:t>Ambientes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A1B6F1-FA61-6816-54EC-9986E9976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57"/>
          <a:stretch/>
        </p:blipFill>
        <p:spPr>
          <a:xfrm>
            <a:off x="755650" y="2073275"/>
            <a:ext cx="5541747" cy="66294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93E3BE9-99BF-4F19-4672-9B9F5A2BB5B1}"/>
              </a:ext>
            </a:extLst>
          </p:cNvPr>
          <p:cNvSpPr/>
          <p:nvPr/>
        </p:nvSpPr>
        <p:spPr>
          <a:xfrm>
            <a:off x="6623051" y="2073275"/>
            <a:ext cx="121158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Es el entorno en el que se ejecuta y está disponible el software para los usuarios finales. </a:t>
            </a:r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Aquí se lleva a cabo la operación real del software y se atienden las necesidades de los usuarios. </a:t>
            </a:r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El ambiente de producción debe ser estable, seguro y optimizado para un rendimiento óptimo. </a:t>
            </a:r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Cualquier cambio o actualización en el software se realiza después de haber sido probado y validado en los entornos de desarrollo y calidad.</a:t>
            </a:r>
            <a:endParaRPr lang="es-C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621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050" y="9007475"/>
            <a:ext cx="9020022" cy="1015663"/>
          </a:xfrm>
        </p:spPr>
        <p:txBody>
          <a:bodyPr/>
          <a:lstStyle/>
          <a:p>
            <a:r>
              <a:rPr lang="es-CL" sz="6600" dirty="0"/>
              <a:t>Niveles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6276975" y="7752358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Niveles de pruebas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FA21E0-BB92-1031-BA44-82B2B7EE33DE}"/>
              </a:ext>
            </a:extLst>
          </p:cNvPr>
          <p:cNvSpPr txBox="1"/>
          <p:nvPr/>
        </p:nvSpPr>
        <p:spPr>
          <a:xfrm>
            <a:off x="1517649" y="2225675"/>
            <a:ext cx="1790266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Pruebas unitarias:</a:t>
            </a:r>
          </a:p>
          <a:p>
            <a:pPr algn="just"/>
            <a:endParaRPr lang="es-MX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Son una técnica de pruebas en el desarrollo de software que se centra en verificar el funcionamiento correcto de unidades de código individuales, como métodos, funciones o componentes aislados.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FF4C4B-0F98-87BE-6A27-B3C3F2160B2B}"/>
              </a:ext>
            </a:extLst>
          </p:cNvPr>
          <p:cNvSpPr txBox="1"/>
          <p:nvPr/>
        </p:nvSpPr>
        <p:spPr>
          <a:xfrm>
            <a:off x="1517650" y="10410090"/>
            <a:ext cx="10050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Fuente: https://geekflare.com/es/unit-testing-guide/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916DD3-0B55-5423-FB82-064DF0BD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250" y="5644226"/>
            <a:ext cx="5245984" cy="291548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978B8B7-923A-C049-CA30-D7C9B4EA4EAC}"/>
              </a:ext>
            </a:extLst>
          </p:cNvPr>
          <p:cNvSpPr txBox="1"/>
          <p:nvPr/>
        </p:nvSpPr>
        <p:spPr>
          <a:xfrm>
            <a:off x="1514071" y="5654675"/>
            <a:ext cx="102143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El objetivo principal es asegurar que cada unidad de código funcione correctamente de forma independiente antes de integrarlas con el resto del sistema.</a:t>
            </a:r>
            <a:endParaRPr lang="es-C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63B54AB-6E2E-CCCE-6DCB-20A18E4921B2}"/>
              </a:ext>
            </a:extLst>
          </p:cNvPr>
          <p:cNvSpPr txBox="1"/>
          <p:nvPr/>
        </p:nvSpPr>
        <p:spPr>
          <a:xfrm>
            <a:off x="1563945" y="8855075"/>
            <a:ext cx="17902663" cy="1107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MX" sz="3300" dirty="0">
                <a:solidFill>
                  <a:srgbClr val="374151"/>
                </a:solidFill>
                <a:latin typeface="Söhne"/>
              </a:rPr>
              <a:t>L</a:t>
            </a:r>
            <a:r>
              <a:rPr lang="es-MX" sz="3300" b="0" i="0" dirty="0">
                <a:solidFill>
                  <a:srgbClr val="374151"/>
                </a:solidFill>
                <a:effectLst/>
                <a:latin typeface="Söhne"/>
              </a:rPr>
              <a:t>as pruebas unitarias son pruebas realizadas a nivel de unidades de código individuales para verificar su correcto funcionamiento</a:t>
            </a:r>
            <a:endParaRPr lang="es-CL" sz="3300" dirty="0"/>
          </a:p>
        </p:txBody>
      </p:sp>
    </p:spTree>
    <p:extLst>
      <p:ext uri="{BB962C8B-B14F-4D97-AF65-F5344CB8AC3E}">
        <p14:creationId xmlns:p14="http://schemas.microsoft.com/office/powerpoint/2010/main" val="285489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Niveles de pruebas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FA21E0-BB92-1031-BA44-82B2B7EE33DE}"/>
              </a:ext>
            </a:extLst>
          </p:cNvPr>
          <p:cNvSpPr txBox="1"/>
          <p:nvPr/>
        </p:nvSpPr>
        <p:spPr>
          <a:xfrm>
            <a:off x="1517649" y="2225675"/>
            <a:ext cx="1790266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Pruebas de integración:</a:t>
            </a:r>
          </a:p>
          <a:p>
            <a:pPr algn="just"/>
            <a:endParaRPr lang="es-MX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Son una etapa crucial en el proceso de desarrollo de software, que se realiza después de las pruebas unitarias y antes de las pruebas del sistema.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FF4C4B-0F98-87BE-6A27-B3C3F2160B2B}"/>
              </a:ext>
            </a:extLst>
          </p:cNvPr>
          <p:cNvSpPr txBox="1"/>
          <p:nvPr/>
        </p:nvSpPr>
        <p:spPr>
          <a:xfrm>
            <a:off x="1517650" y="10410090"/>
            <a:ext cx="10050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Fuente: https://unaqaenapuros.wordpress.com/2021/03/17/070-pruebas-de-integracion-i/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78B8B7-923A-C049-CA30-D7C9B4EA4EAC}"/>
              </a:ext>
            </a:extLst>
          </p:cNvPr>
          <p:cNvSpPr txBox="1"/>
          <p:nvPr/>
        </p:nvSpPr>
        <p:spPr>
          <a:xfrm>
            <a:off x="1563946" y="5197475"/>
            <a:ext cx="945237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Su objetivo es verificar que los componentes individuales del software funcionen correctamente cuando se combinan y se comunican entre sí como un sistema integrado.</a:t>
            </a:r>
            <a:endParaRPr lang="es-CL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879AE1-2523-4086-4D8D-3781C1155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2" r="6694" b="2656"/>
          <a:stretch/>
        </p:blipFill>
        <p:spPr>
          <a:xfrm>
            <a:off x="12871450" y="4664075"/>
            <a:ext cx="4952491" cy="38231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0F31F0E-88FC-66B5-2793-D69CDFE8A398}"/>
              </a:ext>
            </a:extLst>
          </p:cNvPr>
          <p:cNvSpPr txBox="1"/>
          <p:nvPr/>
        </p:nvSpPr>
        <p:spPr>
          <a:xfrm>
            <a:off x="1563945" y="8855075"/>
            <a:ext cx="17902663" cy="1107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MX" sz="3300" b="0" i="0" dirty="0">
                <a:solidFill>
                  <a:srgbClr val="374151"/>
                </a:solidFill>
                <a:effectLst/>
                <a:latin typeface="Söhne"/>
              </a:rPr>
              <a:t>Las pruebas de integración se enfocan en verificar que los componentes individuales del software funcionen correctamente cuando se combinan y se comunican entre sí. </a:t>
            </a:r>
            <a:endParaRPr lang="es-CL" sz="3300" dirty="0"/>
          </a:p>
        </p:txBody>
      </p:sp>
    </p:spTree>
    <p:extLst>
      <p:ext uri="{BB962C8B-B14F-4D97-AF65-F5344CB8AC3E}">
        <p14:creationId xmlns:p14="http://schemas.microsoft.com/office/powerpoint/2010/main" val="389406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Niveles de pruebas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FA21E0-BB92-1031-BA44-82B2B7EE33DE}"/>
              </a:ext>
            </a:extLst>
          </p:cNvPr>
          <p:cNvSpPr txBox="1"/>
          <p:nvPr/>
        </p:nvSpPr>
        <p:spPr>
          <a:xfrm>
            <a:off x="1517649" y="2225675"/>
            <a:ext cx="1790266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Pruebas de sistema</a:t>
            </a:r>
          </a:p>
          <a:p>
            <a:pPr algn="just"/>
            <a:endParaRPr lang="es-MX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Son un tipo de prueba en el proceso de desarrollo de software que se realiza para verificar el funcionamiento y la calidad del sistema en su conjunto.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FF4C4B-0F98-87BE-6A27-B3C3F2160B2B}"/>
              </a:ext>
            </a:extLst>
          </p:cNvPr>
          <p:cNvSpPr txBox="1"/>
          <p:nvPr/>
        </p:nvSpPr>
        <p:spPr>
          <a:xfrm>
            <a:off x="1517650" y="10410090"/>
            <a:ext cx="10050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Fuente: https://qawerk.es/proceso/pruebas-de-sistemas/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78B8B7-923A-C049-CA30-D7C9B4EA4EAC}"/>
              </a:ext>
            </a:extLst>
          </p:cNvPr>
          <p:cNvSpPr txBox="1"/>
          <p:nvPr/>
        </p:nvSpPr>
        <p:spPr>
          <a:xfrm>
            <a:off x="1504372" y="5197475"/>
            <a:ext cx="946207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Abarcan diferentes aspectos, como funcionalidad, rendimiento, seguridad y recuperación, y se llevan a cabo en un entorno de prueba que simula el entorno de producción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9AACD1-0552-5A6D-A580-84C26F3A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736" y="4911036"/>
            <a:ext cx="7286661" cy="36984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18E2193-7B0C-0946-1757-88C20C68AA7A}"/>
              </a:ext>
            </a:extLst>
          </p:cNvPr>
          <p:cNvSpPr txBox="1"/>
          <p:nvPr/>
        </p:nvSpPr>
        <p:spPr>
          <a:xfrm>
            <a:off x="1563945" y="8855075"/>
            <a:ext cx="17902663" cy="1107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MX" sz="3300" b="0" i="0" dirty="0">
                <a:solidFill>
                  <a:srgbClr val="374151"/>
                </a:solidFill>
                <a:effectLst/>
                <a:latin typeface="Söhne"/>
              </a:rPr>
              <a:t>El objetivo final de las pruebas de sistemas es asegurar que el sistema cumpla con los requisitos establecidos y sea apto para su entrega final.</a:t>
            </a:r>
            <a:endParaRPr lang="es-CL" sz="3300" dirty="0"/>
          </a:p>
        </p:txBody>
      </p:sp>
    </p:spTree>
    <p:extLst>
      <p:ext uri="{BB962C8B-B14F-4D97-AF65-F5344CB8AC3E}">
        <p14:creationId xmlns:p14="http://schemas.microsoft.com/office/powerpoint/2010/main" val="2513837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Niveles de pruebas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FA21E0-BB92-1031-BA44-82B2B7EE33DE}"/>
              </a:ext>
            </a:extLst>
          </p:cNvPr>
          <p:cNvSpPr txBox="1"/>
          <p:nvPr/>
        </p:nvSpPr>
        <p:spPr>
          <a:xfrm>
            <a:off x="1517649" y="2225675"/>
            <a:ext cx="1790266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4000" b="1" dirty="0">
                <a:latin typeface="Arial" panose="020B0604020202020204" pitchFamily="34" charset="0"/>
                <a:cs typeface="Arial" panose="020B0604020202020204" pitchFamily="34" charset="0"/>
              </a:rPr>
              <a:t>Pruebas de aceptación (UAT)</a:t>
            </a:r>
          </a:p>
          <a:p>
            <a:pPr algn="just"/>
            <a:endParaRPr lang="es-MX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Las pruebas de aceptación son un tipo de prueba que se realiza para verificar si un sistema cumple con los criterios de aceptación definidos por los usuarios, clientes o </a:t>
            </a:r>
            <a:r>
              <a:rPr lang="es-MX" sz="4000" dirty="0" err="1">
                <a:latin typeface="Arial" panose="020B0604020202020204" pitchFamily="34" charset="0"/>
                <a:cs typeface="Arial" panose="020B0604020202020204" pitchFamily="34" charset="0"/>
              </a:rPr>
              <a:t>stakeholders</a:t>
            </a: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4FF4C4B-0F98-87BE-6A27-B3C3F2160B2B}"/>
              </a:ext>
            </a:extLst>
          </p:cNvPr>
          <p:cNvSpPr txBox="1"/>
          <p:nvPr/>
        </p:nvSpPr>
        <p:spPr>
          <a:xfrm>
            <a:off x="1517650" y="10410090"/>
            <a:ext cx="10050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Fuente: https://articulosit.wordpress.com/2011/11/30/pruebas-de-aceptacion-del-usuario-uat-2/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78B8B7-923A-C049-CA30-D7C9B4EA4EAC}"/>
              </a:ext>
            </a:extLst>
          </p:cNvPr>
          <p:cNvSpPr txBox="1"/>
          <p:nvPr/>
        </p:nvSpPr>
        <p:spPr>
          <a:xfrm>
            <a:off x="1517649" y="5456376"/>
            <a:ext cx="853440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Se llevan a cabo en la etapa final del proceso de desarrollo de software y tienen como objetivo validar que el sistema desarrollado cumple con los requisitos y expectativas del cliente.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868513-420D-F00E-1945-776A2418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0" y="5124516"/>
            <a:ext cx="7867007" cy="35019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F5F386A-02B5-340F-1F52-B84D6CD92C58}"/>
              </a:ext>
            </a:extLst>
          </p:cNvPr>
          <p:cNvSpPr txBox="1"/>
          <p:nvPr/>
        </p:nvSpPr>
        <p:spPr>
          <a:xfrm>
            <a:off x="1563945" y="8855075"/>
            <a:ext cx="17902663" cy="11079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MX" sz="3300" b="0" i="0" dirty="0">
                <a:solidFill>
                  <a:srgbClr val="374151"/>
                </a:solidFill>
                <a:effectLst/>
                <a:latin typeface="Söhne"/>
              </a:rPr>
              <a:t>son fundamentales para garantizar que el sistema cumpla con las expectativas del cliente y que esté listo para su implementación en producción. </a:t>
            </a:r>
            <a:endParaRPr lang="es-CL" sz="3300" dirty="0"/>
          </a:p>
        </p:txBody>
      </p:sp>
    </p:spTree>
    <p:extLst>
      <p:ext uri="{BB962C8B-B14F-4D97-AF65-F5344CB8AC3E}">
        <p14:creationId xmlns:p14="http://schemas.microsoft.com/office/powerpoint/2010/main" val="1171439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Niveles de pruebas</a:t>
            </a:r>
            <a:endParaRPr lang="es-CL" dirty="0"/>
          </a:p>
        </p:txBody>
      </p:sp>
      <p:graphicFrame>
        <p:nvGraphicFramePr>
          <p:cNvPr id="5" name="Marcador de contenido 3">
            <a:extLst>
              <a:ext uri="{FF2B5EF4-FFF2-40B4-BE49-F238E27FC236}">
                <a16:creationId xmlns:a16="http://schemas.microsoft.com/office/drawing/2014/main" id="{45452ED0-284B-2476-B694-397902D35D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3223545"/>
              </p:ext>
            </p:extLst>
          </p:nvPr>
        </p:nvGraphicFramePr>
        <p:xfrm>
          <a:off x="457199" y="2149475"/>
          <a:ext cx="17976851" cy="784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748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9518650" y="2378075"/>
            <a:ext cx="53575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9518650" y="4020489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9617262" y="7026177"/>
            <a:ext cx="4579097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MX" sz="3000" dirty="0"/>
              <a:t>¿</a:t>
            </a:r>
            <a:r>
              <a:rPr lang="es-CL" sz="3000" dirty="0"/>
              <a:t>QUE ES EL TESTING?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9518650" y="6264177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AD2299A-27D1-AA45-A043-C0D64B734853}"/>
              </a:ext>
            </a:extLst>
          </p:cNvPr>
          <p:cNvSpPr txBox="1">
            <a:spLocks/>
          </p:cNvSpPr>
          <p:nvPr/>
        </p:nvSpPr>
        <p:spPr>
          <a:xfrm>
            <a:off x="9617262" y="9194781"/>
            <a:ext cx="416597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/>
              <a:t>NIVELES DE PRUEBA</a:t>
            </a:r>
            <a:endParaRPr lang="es-CL" sz="30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EE1E9F-D6A8-614C-BB95-3AFA463327D0}"/>
              </a:ext>
            </a:extLst>
          </p:cNvPr>
          <p:cNvSpPr txBox="1">
            <a:spLocks/>
          </p:cNvSpPr>
          <p:nvPr/>
        </p:nvSpPr>
        <p:spPr>
          <a:xfrm>
            <a:off x="9617262" y="8432781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9617262" y="4782488"/>
            <a:ext cx="645458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MX" sz="3000" dirty="0"/>
              <a:t>REFRESCANDO CONOCIMIENTO</a:t>
            </a:r>
            <a:endParaRPr lang="es-CL" sz="3000" dirty="0"/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250" y="8169275"/>
            <a:ext cx="10668000" cy="584775"/>
          </a:xfrm>
        </p:spPr>
        <p:txBody>
          <a:bodyPr/>
          <a:lstStyle/>
          <a:p>
            <a:r>
              <a:rPr lang="es-MX" sz="3800" spc="-10" dirty="0"/>
              <a:t>Introducción al </a:t>
            </a:r>
            <a:r>
              <a:rPr lang="es-MX" sz="3800" spc="-10" dirty="0" err="1"/>
              <a:t>testing</a:t>
            </a:r>
            <a:endParaRPr lang="es-CL" sz="3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369332"/>
          </a:xfrm>
        </p:spPr>
        <p:txBody>
          <a:bodyPr/>
          <a:lstStyle/>
          <a:p>
            <a:r>
              <a:rPr lang="es-CL" sz="2400" dirty="0">
                <a:latin typeface="Arial"/>
                <a:cs typeface="Arial"/>
              </a:rPr>
              <a:t>Calidad de Software - CSY4111</a:t>
            </a:r>
          </a:p>
        </p:txBody>
      </p:sp>
    </p:spTree>
    <p:extLst>
      <p:ext uri="{BB962C8B-B14F-4D97-AF65-F5344CB8AC3E}">
        <p14:creationId xmlns:p14="http://schemas.microsoft.com/office/powerpoint/2010/main" val="20343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250" y="7559675"/>
            <a:ext cx="10134600" cy="2031325"/>
          </a:xfrm>
        </p:spPr>
        <p:txBody>
          <a:bodyPr/>
          <a:lstStyle/>
          <a:p>
            <a:pPr algn="r"/>
            <a:r>
              <a:rPr lang="es-CL" sz="6600" dirty="0"/>
              <a:t>REFRESCANDO CONOCIMIENTO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757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7ECCC6-EFD4-6E2F-0220-DB6B15C2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984" y="4289856"/>
            <a:ext cx="5070643" cy="50604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Calidad </a:t>
            </a:r>
            <a:endParaRPr lang="es-CL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1997075"/>
            <a:ext cx="174498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CL" sz="4000" b="0" dirty="0"/>
              <a:t>“La calidad es la suma de todos aquellos aspectos o características de un producto o servicio que influyen en  su capacidad para satisfacer las necesidades, expresadas  o implícitas” (ISO 8402).</a:t>
            </a:r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984250" y="4387551"/>
            <a:ext cx="11582400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MX" sz="4000" b="0" dirty="0"/>
              <a:t>“Grado con el cual el cliente o usuario percibe que un producto o servicio satisface sus expectativas” (IEEE 729-83)</a:t>
            </a:r>
          </a:p>
          <a:p>
            <a:endParaRPr lang="es-MX" sz="4000" b="0" dirty="0"/>
          </a:p>
          <a:p>
            <a:r>
              <a:rPr lang="es-MX" sz="4000" b="0" dirty="0"/>
              <a:t>Propiedad o conjunto de propiedades       inherentes a algo, que permiten juzgar    su valor. (RAE)</a:t>
            </a:r>
          </a:p>
        </p:txBody>
      </p:sp>
    </p:spTree>
    <p:extLst>
      <p:ext uri="{BB962C8B-B14F-4D97-AF65-F5344CB8AC3E}">
        <p14:creationId xmlns:p14="http://schemas.microsoft.com/office/powerpoint/2010/main" val="2149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Calidad de software </a:t>
            </a:r>
            <a:endParaRPr lang="es-CL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1997075"/>
            <a:ext cx="174498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Las metodologías de desarrollo de software se componen de procesos.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81A0498-8F03-9A79-34BB-0FB9634A2AA3}"/>
              </a:ext>
            </a:extLst>
          </p:cNvPr>
          <p:cNvGrpSpPr/>
          <p:nvPr/>
        </p:nvGrpSpPr>
        <p:grpSpPr>
          <a:xfrm>
            <a:off x="1136649" y="3156445"/>
            <a:ext cx="18283663" cy="6613030"/>
            <a:chOff x="953037" y="957553"/>
            <a:chExt cx="7044744" cy="4464452"/>
          </a:xfrm>
        </p:grpSpPr>
        <p:sp>
          <p:nvSpPr>
            <p:cNvPr id="6" name="Flecha izquierda y derecha 3">
              <a:extLst>
                <a:ext uri="{FF2B5EF4-FFF2-40B4-BE49-F238E27FC236}">
                  <a16:creationId xmlns:a16="http://schemas.microsoft.com/office/drawing/2014/main" id="{2E4F0849-321D-FE47-4FB1-0455A5B150A6}"/>
                </a:ext>
              </a:extLst>
            </p:cNvPr>
            <p:cNvSpPr/>
            <p:nvPr/>
          </p:nvSpPr>
          <p:spPr>
            <a:xfrm>
              <a:off x="953037" y="957553"/>
              <a:ext cx="7044744" cy="7727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/>
                <a:t>Calidad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AD6BABB-554A-FCA0-770B-8129044F43D2}"/>
                </a:ext>
              </a:extLst>
            </p:cNvPr>
            <p:cNvSpPr/>
            <p:nvPr/>
          </p:nvSpPr>
          <p:spPr>
            <a:xfrm>
              <a:off x="1120462" y="4262906"/>
              <a:ext cx="5434884" cy="3090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/>
                <a:t>Planificación de la calidad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49BBE039-20DC-9582-8CF4-AD61561D80C9}"/>
                </a:ext>
              </a:extLst>
            </p:cNvPr>
            <p:cNvSpPr/>
            <p:nvPr/>
          </p:nvSpPr>
          <p:spPr>
            <a:xfrm>
              <a:off x="2163650" y="4687909"/>
              <a:ext cx="5834131" cy="3090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/>
                <a:t>Ejecución de pruebas (verificación y validación)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DFC5695-C937-8646-42C2-8801ECA04619}"/>
                </a:ext>
              </a:extLst>
            </p:cNvPr>
            <p:cNvSpPr/>
            <p:nvPr/>
          </p:nvSpPr>
          <p:spPr>
            <a:xfrm>
              <a:off x="3575965" y="5112912"/>
              <a:ext cx="4421816" cy="3090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/>
                <a:t>Medición y análisis</a:t>
              </a:r>
            </a:p>
          </p:txBody>
        </p:sp>
        <p:sp>
          <p:nvSpPr>
            <p:cNvPr id="10" name="Rectángulo redondeado 7">
              <a:extLst>
                <a:ext uri="{FF2B5EF4-FFF2-40B4-BE49-F238E27FC236}">
                  <a16:creationId xmlns:a16="http://schemas.microsoft.com/office/drawing/2014/main" id="{A6CA39BC-905A-2C3F-4311-B2DA2F1CD667}"/>
                </a:ext>
              </a:extLst>
            </p:cNvPr>
            <p:cNvSpPr/>
            <p:nvPr/>
          </p:nvSpPr>
          <p:spPr>
            <a:xfrm>
              <a:off x="3575964" y="1925726"/>
              <a:ext cx="1852069" cy="86288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Toma de requerimientos</a:t>
              </a:r>
            </a:p>
          </p:txBody>
        </p:sp>
        <p:sp>
          <p:nvSpPr>
            <p:cNvPr id="11" name="Rectángulo redondeado 8">
              <a:extLst>
                <a:ext uri="{FF2B5EF4-FFF2-40B4-BE49-F238E27FC236}">
                  <a16:creationId xmlns:a16="http://schemas.microsoft.com/office/drawing/2014/main" id="{34948275-2260-DFAB-A529-544CDD7FFF31}"/>
                </a:ext>
              </a:extLst>
            </p:cNvPr>
            <p:cNvSpPr/>
            <p:nvPr/>
          </p:nvSpPr>
          <p:spPr>
            <a:xfrm>
              <a:off x="6031468" y="1923468"/>
              <a:ext cx="1777286" cy="86288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Diseño de Arquitectura</a:t>
              </a:r>
            </a:p>
          </p:txBody>
        </p:sp>
        <p:sp>
          <p:nvSpPr>
            <p:cNvPr id="12" name="Rectángulo redondeado 9">
              <a:extLst>
                <a:ext uri="{FF2B5EF4-FFF2-40B4-BE49-F238E27FC236}">
                  <a16:creationId xmlns:a16="http://schemas.microsoft.com/office/drawing/2014/main" id="{A5E1FDFB-A188-7A35-BBD0-21222E437680}"/>
                </a:ext>
              </a:extLst>
            </p:cNvPr>
            <p:cNvSpPr/>
            <p:nvPr/>
          </p:nvSpPr>
          <p:spPr>
            <a:xfrm>
              <a:off x="1120462" y="3209096"/>
              <a:ext cx="1777286" cy="86288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Construcción del software</a:t>
              </a:r>
            </a:p>
          </p:txBody>
        </p:sp>
        <p:sp>
          <p:nvSpPr>
            <p:cNvPr id="13" name="Rectángulo redondeado 10">
              <a:extLst>
                <a:ext uri="{FF2B5EF4-FFF2-40B4-BE49-F238E27FC236}">
                  <a16:creationId xmlns:a16="http://schemas.microsoft.com/office/drawing/2014/main" id="{E8BE034B-4893-A501-60F3-BD37127C6D9D}"/>
                </a:ext>
              </a:extLst>
            </p:cNvPr>
            <p:cNvSpPr/>
            <p:nvPr/>
          </p:nvSpPr>
          <p:spPr>
            <a:xfrm>
              <a:off x="3575965" y="3209096"/>
              <a:ext cx="1777286" cy="86288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Pruebas</a:t>
              </a:r>
            </a:p>
          </p:txBody>
        </p:sp>
        <p:sp>
          <p:nvSpPr>
            <p:cNvPr id="14" name="Rectángulo redondeado 11">
              <a:extLst>
                <a:ext uri="{FF2B5EF4-FFF2-40B4-BE49-F238E27FC236}">
                  <a16:creationId xmlns:a16="http://schemas.microsoft.com/office/drawing/2014/main" id="{91F7E7DB-32A5-2DDE-93D6-25EA61A68DE0}"/>
                </a:ext>
              </a:extLst>
            </p:cNvPr>
            <p:cNvSpPr/>
            <p:nvPr/>
          </p:nvSpPr>
          <p:spPr>
            <a:xfrm>
              <a:off x="6031468" y="3209097"/>
              <a:ext cx="1777286" cy="86288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Paso a producción</a:t>
              </a:r>
            </a:p>
          </p:txBody>
        </p:sp>
        <p:sp>
          <p:nvSpPr>
            <p:cNvPr id="15" name="Rectángulo redondeado 12">
              <a:extLst>
                <a:ext uri="{FF2B5EF4-FFF2-40B4-BE49-F238E27FC236}">
                  <a16:creationId xmlns:a16="http://schemas.microsoft.com/office/drawing/2014/main" id="{79FCA08B-2CDA-C25B-F111-B6ED46C20A46}"/>
                </a:ext>
              </a:extLst>
            </p:cNvPr>
            <p:cNvSpPr/>
            <p:nvPr/>
          </p:nvSpPr>
          <p:spPr>
            <a:xfrm>
              <a:off x="1120462" y="1951087"/>
              <a:ext cx="1777286" cy="86288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3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Planificación del proyecto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63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Calidad de software </a:t>
            </a:r>
            <a:endParaRPr lang="es-CL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1997075"/>
            <a:ext cx="174498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Las metodologías de desarrollo de software se componen de procesos.</a:t>
            </a:r>
          </a:p>
        </p:txBody>
      </p:sp>
      <p:graphicFrame>
        <p:nvGraphicFramePr>
          <p:cNvPr id="5" name="Marcador de contenido 3">
            <a:extLst>
              <a:ext uri="{FF2B5EF4-FFF2-40B4-BE49-F238E27FC236}">
                <a16:creationId xmlns:a16="http://schemas.microsoft.com/office/drawing/2014/main" id="{509D8563-F7D9-957C-FF51-285F0E261042}"/>
              </a:ext>
            </a:extLst>
          </p:cNvPr>
          <p:cNvGraphicFramePr>
            <a:graphicFrameLocks/>
          </p:cNvGraphicFramePr>
          <p:nvPr/>
        </p:nvGraphicFramePr>
        <p:xfrm>
          <a:off x="984250" y="2987675"/>
          <a:ext cx="18436063" cy="5398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141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8305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¿QUÉ ES EL TESTING?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el </a:t>
            </a:r>
            <a:r>
              <a:rPr lang="es-MX" dirty="0" err="1"/>
              <a:t>testing</a:t>
            </a:r>
            <a:r>
              <a:rPr lang="es-MX" dirty="0"/>
              <a:t>?</a:t>
            </a:r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5C8AD2-450C-AF33-1D3E-6773B0BA106F}"/>
              </a:ext>
            </a:extLst>
          </p:cNvPr>
          <p:cNvSpPr txBox="1">
            <a:spLocks/>
          </p:cNvSpPr>
          <p:nvPr/>
        </p:nvSpPr>
        <p:spPr>
          <a:xfrm>
            <a:off x="1136650" y="2073275"/>
            <a:ext cx="17449800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El </a:t>
            </a:r>
            <a:r>
              <a:rPr lang="es-MX" sz="4000" b="0" dirty="0" err="1"/>
              <a:t>testing</a:t>
            </a:r>
            <a:r>
              <a:rPr lang="es-MX" sz="4000" b="0" dirty="0"/>
              <a:t> de software es una disciplina crucial en el desarrollo de software que se encarga de </a:t>
            </a:r>
            <a:r>
              <a:rPr lang="es-MX" sz="4000" dirty="0"/>
              <a:t>verificar y validar</a:t>
            </a:r>
            <a:r>
              <a:rPr lang="es-MX" sz="4000" b="0" dirty="0"/>
              <a:t> que un sistema cumpla con los requisitos establecidos y funcione de manera esperada.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Consiste en la ejecución de pruebas sistemáticas para detectar </a:t>
            </a:r>
            <a:r>
              <a:rPr lang="es-MX" sz="4000" dirty="0"/>
              <a:t>defectos</a:t>
            </a:r>
            <a:r>
              <a:rPr lang="es-MX" sz="4000" b="0" dirty="0"/>
              <a:t> y asegurar la calidad del software.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49C7AC-5805-4E75-F897-C62DE00D780E}"/>
              </a:ext>
            </a:extLst>
          </p:cNvPr>
          <p:cNvSpPr txBox="1"/>
          <p:nvPr/>
        </p:nvSpPr>
        <p:spPr>
          <a:xfrm>
            <a:off x="1136650" y="8574355"/>
            <a:ext cx="17449800" cy="1815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MX" sz="4000" b="1" dirty="0">
                <a:solidFill>
                  <a:schemeClr val="bg1"/>
                </a:solidFill>
              </a:rPr>
              <a:t>Validar:</a:t>
            </a:r>
          </a:p>
          <a:p>
            <a:pPr algn="l"/>
            <a:r>
              <a:rPr lang="es-MX" sz="3600" dirty="0">
                <a:solidFill>
                  <a:schemeClr val="bg1"/>
                </a:solidFill>
              </a:rPr>
              <a:t>Se enfoca en asegurar que el software sea útil y satisfaga las necesidades del usuario final en el mundo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007D1-6E4D-66F9-5BEC-EC6147D208BF}"/>
              </a:ext>
            </a:extLst>
          </p:cNvPr>
          <p:cNvSpPr txBox="1"/>
          <p:nvPr/>
        </p:nvSpPr>
        <p:spPr>
          <a:xfrm>
            <a:off x="1136650" y="6177895"/>
            <a:ext cx="17449800" cy="1815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s-MX" sz="4000" b="1" dirty="0">
                <a:solidFill>
                  <a:schemeClr val="bg1"/>
                </a:solidFill>
              </a:rPr>
              <a:t>Verificar:</a:t>
            </a:r>
          </a:p>
          <a:p>
            <a:pPr algn="l"/>
            <a:r>
              <a:rPr lang="es-MX" sz="3600" dirty="0">
                <a:solidFill>
                  <a:schemeClr val="bg1"/>
                </a:solidFill>
              </a:rPr>
              <a:t>Se trata de confirmar si el software está construido correctamente de acuerdo con las especificaciones</a:t>
            </a:r>
          </a:p>
        </p:txBody>
      </p:sp>
    </p:spTree>
    <p:extLst>
      <p:ext uri="{BB962C8B-B14F-4D97-AF65-F5344CB8AC3E}">
        <p14:creationId xmlns:p14="http://schemas.microsoft.com/office/powerpoint/2010/main" val="76272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el </a:t>
            </a:r>
            <a:r>
              <a:rPr lang="es-MX" dirty="0" err="1"/>
              <a:t>testing</a:t>
            </a:r>
            <a:r>
              <a:rPr lang="es-MX" dirty="0"/>
              <a:t>?</a:t>
            </a:r>
            <a:endParaRPr lang="es-CL" dirty="0"/>
          </a:p>
        </p:txBody>
      </p:sp>
      <p:graphicFrame>
        <p:nvGraphicFramePr>
          <p:cNvPr id="3" name="Marcador de contenido 3">
            <a:extLst>
              <a:ext uri="{FF2B5EF4-FFF2-40B4-BE49-F238E27FC236}">
                <a16:creationId xmlns:a16="http://schemas.microsoft.com/office/drawing/2014/main" id="{3B66E16B-9850-D0AE-F5D5-44BE731B3E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642600"/>
              </p:ext>
            </p:extLst>
          </p:nvPr>
        </p:nvGraphicFramePr>
        <p:xfrm>
          <a:off x="423204" y="1844676"/>
          <a:ext cx="18971363" cy="678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851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b86751-ad4c-49ff-a33d-b7314027950b">
      <Terms xmlns="http://schemas.microsoft.com/office/infopath/2007/PartnerControls"/>
    </lcf76f155ced4ddcb4097134ff3c332f>
    <TaxCatchAll xmlns="4215e297-5d6e-42b1-b795-55976a17412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9A3AE23414AD41A4F4D6368514CED2" ma:contentTypeVersion="13" ma:contentTypeDescription="Crear nuevo documento." ma:contentTypeScope="" ma:versionID="e5b9210409080ab1878d310b63a91de2">
  <xsd:schema xmlns:xsd="http://www.w3.org/2001/XMLSchema" xmlns:xs="http://www.w3.org/2001/XMLSchema" xmlns:p="http://schemas.microsoft.com/office/2006/metadata/properties" xmlns:ns2="dbb86751-ad4c-49ff-a33d-b7314027950b" xmlns:ns3="4215e297-5d6e-42b1-b795-55976a17412c" targetNamespace="http://schemas.microsoft.com/office/2006/metadata/properties" ma:root="true" ma:fieldsID="13f1ec48c0d2d83b68390b1e0be9568b" ns2:_="" ns3:_="">
    <xsd:import namespace="dbb86751-ad4c-49ff-a33d-b7314027950b"/>
    <xsd:import namespace="4215e297-5d6e-42b1-b795-55976a1741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b86751-ad4c-49ff-a33d-b731402795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5e297-5d6e-42b1-b795-55976a1741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8d5977e-d2ec-4115-827c-1393f5edec4a}" ma:internalName="TaxCatchAll" ma:showField="CatchAllData" ma:web="4215e297-5d6e-42b1-b795-55976a1741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dbb86751-ad4c-49ff-a33d-b7314027950b"/>
    <ds:schemaRef ds:uri="4215e297-5d6e-42b1-b795-55976a17412c"/>
  </ds:schemaRefs>
</ds:datastoreItem>
</file>

<file path=customXml/itemProps3.xml><?xml version="1.0" encoding="utf-8"?>
<ds:datastoreItem xmlns:ds="http://schemas.openxmlformats.org/officeDocument/2006/customXml" ds:itemID="{BBBF0A18-574F-4CFD-981D-5882D6944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b86751-ad4c-49ff-a33d-b7314027950b"/>
    <ds:schemaRef ds:uri="4215e297-5d6e-42b1-b795-55976a1741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3871</TotalTime>
  <Words>1189</Words>
  <Application>Microsoft Office PowerPoint</Application>
  <PresentationFormat>Personalizado</PresentationFormat>
  <Paragraphs>146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Söhne</vt:lpstr>
      <vt:lpstr>Office Theme</vt:lpstr>
      <vt:lpstr>Introducción al testing</vt:lpstr>
      <vt:lpstr>Presentación de PowerPoint</vt:lpstr>
      <vt:lpstr>REFRESCANDO CONOCIMIENTO</vt:lpstr>
      <vt:lpstr>Calidad </vt:lpstr>
      <vt:lpstr>Calidad de software </vt:lpstr>
      <vt:lpstr>Calidad de software </vt:lpstr>
      <vt:lpstr>Presentación de PowerPoint</vt:lpstr>
      <vt:lpstr>¿Qué es el testing?</vt:lpstr>
      <vt:lpstr>¿Qué es el testing?</vt:lpstr>
      <vt:lpstr>Ambientes</vt:lpstr>
      <vt:lpstr>Ambientes</vt:lpstr>
      <vt:lpstr>Ambientes</vt:lpstr>
      <vt:lpstr>Ambientes</vt:lpstr>
      <vt:lpstr>Niveles de pruebas</vt:lpstr>
      <vt:lpstr>Niveles de pruebas</vt:lpstr>
      <vt:lpstr>Niveles de pruebas</vt:lpstr>
      <vt:lpstr>Niveles de pruebas</vt:lpstr>
      <vt:lpstr>Niveles de pruebas</vt:lpstr>
      <vt:lpstr>Niveles de pruebas</vt:lpstr>
      <vt:lpstr>Introducción al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Guzman Bozo, Jorge</cp:lastModifiedBy>
  <cp:revision>211</cp:revision>
  <dcterms:created xsi:type="dcterms:W3CDTF">2022-07-20T19:15:37Z</dcterms:created>
  <dcterms:modified xsi:type="dcterms:W3CDTF">2023-06-30T20:34:13Z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0x0101004E9A3AE23414AD41A4F4D6368514CED2</vt:lpwstr>
  </property>
</Properties>
</file>